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6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792" r:id="rId1"/>
  </p:sldMasterIdLst>
  <p:notesMasterIdLst>
    <p:notesMasterId r:id="rId16"/>
  </p:notesMasterIdLst>
  <p:handoutMasterIdLst>
    <p:handoutMasterId r:id="rId17"/>
  </p:handoutMasterIdLst>
  <p:sldIdLst>
    <p:sldId id="422" r:id="rId2"/>
    <p:sldId id="473" r:id="rId3"/>
    <p:sldId id="512" r:id="rId4"/>
    <p:sldId id="501" r:id="rId5"/>
    <p:sldId id="524" r:id="rId6"/>
    <p:sldId id="526" r:id="rId7"/>
    <p:sldId id="520" r:id="rId8"/>
    <p:sldId id="523" r:id="rId9"/>
    <p:sldId id="532" r:id="rId10"/>
    <p:sldId id="531" r:id="rId11"/>
    <p:sldId id="530" r:id="rId12"/>
    <p:sldId id="533" r:id="rId13"/>
    <p:sldId id="534" r:id="rId14"/>
    <p:sldId id="527" r:id="rId15"/>
  </p:sldIdLst>
  <p:sldSz cx="9144000" cy="5143500" type="screen16x9"/>
  <p:notesSz cx="6761163" cy="99425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060"/>
    <a:srgbClr val="3918B2"/>
    <a:srgbClr val="0E86D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517" autoAdjust="0"/>
    <p:restoredTop sz="97834" autoAdjust="0"/>
  </p:normalViewPr>
  <p:slideViewPr>
    <p:cSldViewPr>
      <p:cViewPr varScale="1">
        <p:scale>
          <a:sx n="123" d="100"/>
          <a:sy n="123" d="100"/>
        </p:scale>
        <p:origin x="-438" y="-90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9F7F0CD-F506-45B7-8558-F172C5CA3025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4662268-4EE8-456F-8F49-3D29B69EC83E}">
      <dgm:prSet phldrT="[Текст]"/>
      <dgm:spPr>
        <a:solidFill>
          <a:schemeClr val="tx2">
            <a:lumMod val="20000"/>
            <a:lumOff val="80000"/>
          </a:schemeClr>
        </a:solidFill>
      </dgm:spPr>
      <dgm:t>
        <a:bodyPr/>
        <a:lstStyle/>
        <a:p>
          <a:r>
            <a:rPr lang="ru-RU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Уроки</a:t>
          </a:r>
          <a:endParaRPr lang="ru-RU" b="1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  <a:cs typeface="Times New Roman" pitchFamily="18" charset="0"/>
          </a:endParaRPr>
        </a:p>
      </dgm:t>
    </dgm:pt>
    <dgm:pt modelId="{F42971B6-FB28-4954-A984-CF9560E401AF}" type="parTrans" cxnId="{E5C032EA-8397-4A45-B7C9-0A1E84FB8465}">
      <dgm:prSet/>
      <dgm:spPr/>
      <dgm:t>
        <a:bodyPr/>
        <a:lstStyle/>
        <a:p>
          <a:endParaRPr lang="ru-RU"/>
        </a:p>
      </dgm:t>
    </dgm:pt>
    <dgm:pt modelId="{86B5C884-DBE2-4B6C-AF23-8BF04ADA5B4A}" type="sibTrans" cxnId="{E5C032EA-8397-4A45-B7C9-0A1E84FB8465}">
      <dgm:prSet/>
      <dgm:spPr/>
      <dgm:t>
        <a:bodyPr/>
        <a:lstStyle/>
        <a:p>
          <a:endParaRPr lang="ru-RU"/>
        </a:p>
      </dgm:t>
    </dgm:pt>
    <dgm:pt modelId="{2985685D-8C1C-4B19-B092-77A6D17FCF88}">
      <dgm:prSet phldrT="[Текст]"/>
      <dgm:spPr>
        <a:solidFill>
          <a:schemeClr val="tx2">
            <a:lumMod val="40000"/>
            <a:lumOff val="60000"/>
          </a:schemeClr>
        </a:solidFill>
      </dgm:spPr>
      <dgm:t>
        <a:bodyPr/>
        <a:lstStyle/>
        <a:p>
          <a:r>
            <a:rPr lang="ru-RU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Методическая работа</a:t>
          </a:r>
          <a:endParaRPr lang="ru-RU" b="1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  <a:cs typeface="Times New Roman" pitchFamily="18" charset="0"/>
          </a:endParaRPr>
        </a:p>
      </dgm:t>
    </dgm:pt>
    <dgm:pt modelId="{77598B94-E876-4A00-98BC-62BE3D344D26}" type="parTrans" cxnId="{E4389232-AD3F-441D-ADB7-2E288F74A3C4}">
      <dgm:prSet/>
      <dgm:spPr/>
      <dgm:t>
        <a:bodyPr/>
        <a:lstStyle/>
        <a:p>
          <a:endParaRPr lang="ru-RU"/>
        </a:p>
      </dgm:t>
    </dgm:pt>
    <dgm:pt modelId="{9E714844-9454-4341-AA24-524E44E870F3}" type="sibTrans" cxnId="{E4389232-AD3F-441D-ADB7-2E288F74A3C4}">
      <dgm:prSet/>
      <dgm:spPr/>
      <dgm:t>
        <a:bodyPr/>
        <a:lstStyle/>
        <a:p>
          <a:endParaRPr lang="ru-RU"/>
        </a:p>
      </dgm:t>
    </dgm:pt>
    <dgm:pt modelId="{E2147A7B-EFB2-4849-A54C-B223E579C1DF}">
      <dgm:prSet phldrT="[Текст]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r>
            <a:rPr lang="ru-RU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ВШК</a:t>
          </a:r>
          <a:endParaRPr lang="ru-RU" b="1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  <a:cs typeface="Times New Roman" pitchFamily="18" charset="0"/>
          </a:endParaRPr>
        </a:p>
      </dgm:t>
    </dgm:pt>
    <dgm:pt modelId="{C342E53A-431E-40ED-8209-74F4960FDA7E}" type="parTrans" cxnId="{1AED3DA7-B50B-4B3E-B468-F2091B5635F5}">
      <dgm:prSet/>
      <dgm:spPr/>
      <dgm:t>
        <a:bodyPr/>
        <a:lstStyle/>
        <a:p>
          <a:endParaRPr lang="ru-RU"/>
        </a:p>
      </dgm:t>
    </dgm:pt>
    <dgm:pt modelId="{4D3DAA63-4804-4E80-AA59-21B914326147}" type="sibTrans" cxnId="{1AED3DA7-B50B-4B3E-B468-F2091B5635F5}">
      <dgm:prSet/>
      <dgm:spPr/>
      <dgm:t>
        <a:bodyPr/>
        <a:lstStyle/>
        <a:p>
          <a:endParaRPr lang="ru-RU"/>
        </a:p>
      </dgm:t>
    </dgm:pt>
    <dgm:pt modelId="{514C9C13-2686-4CBD-A043-48A37CAE8007}">
      <dgm:prSet phldrT="[Текст]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r>
            <a:rPr lang="ru-RU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Семинары, конференции</a:t>
          </a:r>
          <a:endParaRPr lang="ru-RU" b="1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  <a:cs typeface="Times New Roman" pitchFamily="18" charset="0"/>
          </a:endParaRPr>
        </a:p>
      </dgm:t>
    </dgm:pt>
    <dgm:pt modelId="{63BA7D8C-4777-423A-89AA-9725D32D0FF6}" type="parTrans" cxnId="{E34FC8ED-8F25-4CF4-A30C-C063746617D9}">
      <dgm:prSet/>
      <dgm:spPr/>
      <dgm:t>
        <a:bodyPr/>
        <a:lstStyle/>
        <a:p>
          <a:endParaRPr lang="ru-RU"/>
        </a:p>
      </dgm:t>
    </dgm:pt>
    <dgm:pt modelId="{A05369DC-EB32-4EE5-A4C5-52C19084DB5A}" type="sibTrans" cxnId="{E34FC8ED-8F25-4CF4-A30C-C063746617D9}">
      <dgm:prSet/>
      <dgm:spPr/>
      <dgm:t>
        <a:bodyPr/>
        <a:lstStyle/>
        <a:p>
          <a:endParaRPr lang="ru-RU"/>
        </a:p>
      </dgm:t>
    </dgm:pt>
    <dgm:pt modelId="{EF2C1B9D-E6FD-49CB-B9F8-D7D9E05922B1}" type="pres">
      <dgm:prSet presAssocID="{19F7F0CD-F506-45B7-8558-F172C5CA3025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ru-RU"/>
        </a:p>
      </dgm:t>
    </dgm:pt>
    <dgm:pt modelId="{21114143-AD02-42B7-9753-FF2432121747}" type="pres">
      <dgm:prSet presAssocID="{19F7F0CD-F506-45B7-8558-F172C5CA3025}" presName="Name1" presStyleCnt="0"/>
      <dgm:spPr/>
    </dgm:pt>
    <dgm:pt modelId="{151A42E6-93D7-42BA-886C-BF6BA701BED9}" type="pres">
      <dgm:prSet presAssocID="{19F7F0CD-F506-45B7-8558-F172C5CA3025}" presName="cycle" presStyleCnt="0"/>
      <dgm:spPr/>
    </dgm:pt>
    <dgm:pt modelId="{6C80B658-0F2A-442E-BF4D-9278D2684697}" type="pres">
      <dgm:prSet presAssocID="{19F7F0CD-F506-45B7-8558-F172C5CA3025}" presName="srcNode" presStyleLbl="node1" presStyleIdx="0" presStyleCnt="4"/>
      <dgm:spPr/>
    </dgm:pt>
    <dgm:pt modelId="{FEFF4888-85DE-4A17-B1DB-3DFC372E6A46}" type="pres">
      <dgm:prSet presAssocID="{19F7F0CD-F506-45B7-8558-F172C5CA3025}" presName="conn" presStyleLbl="parChTrans1D2" presStyleIdx="0" presStyleCnt="1"/>
      <dgm:spPr/>
      <dgm:t>
        <a:bodyPr/>
        <a:lstStyle/>
        <a:p>
          <a:endParaRPr lang="ru-RU"/>
        </a:p>
      </dgm:t>
    </dgm:pt>
    <dgm:pt modelId="{B346A72A-009C-4934-B77C-E3DDB4B7AAC7}" type="pres">
      <dgm:prSet presAssocID="{19F7F0CD-F506-45B7-8558-F172C5CA3025}" presName="extraNode" presStyleLbl="node1" presStyleIdx="0" presStyleCnt="4"/>
      <dgm:spPr/>
    </dgm:pt>
    <dgm:pt modelId="{EB41B284-578F-4669-8F0C-58E1E3F1B628}" type="pres">
      <dgm:prSet presAssocID="{19F7F0CD-F506-45B7-8558-F172C5CA3025}" presName="dstNode" presStyleLbl="node1" presStyleIdx="0" presStyleCnt="4"/>
      <dgm:spPr/>
    </dgm:pt>
    <dgm:pt modelId="{97590A5B-23DD-49F9-8C91-6045CF340280}" type="pres">
      <dgm:prSet presAssocID="{34662268-4EE8-456F-8F49-3D29B69EC83E}" presName="text_1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BE0DFD6-3D9B-4D3E-B163-A211F1D7D67A}" type="pres">
      <dgm:prSet presAssocID="{34662268-4EE8-456F-8F49-3D29B69EC83E}" presName="accent_1" presStyleCnt="0"/>
      <dgm:spPr/>
    </dgm:pt>
    <dgm:pt modelId="{9136C680-C3C4-4074-87AF-B3676EFC6BA1}" type="pres">
      <dgm:prSet presAssocID="{34662268-4EE8-456F-8F49-3D29B69EC83E}" presName="accentRepeatNode" presStyleLbl="solidFgAcc1" presStyleIdx="0" presStyleCnt="4"/>
      <dgm:spPr/>
    </dgm:pt>
    <dgm:pt modelId="{CB1A7A25-1571-49E2-9074-0C8FF21EC256}" type="pres">
      <dgm:prSet presAssocID="{2985685D-8C1C-4B19-B092-77A6D17FCF88}" presName="text_2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3D784DF-07C1-4C1E-99F4-E9A2191AE431}" type="pres">
      <dgm:prSet presAssocID="{2985685D-8C1C-4B19-B092-77A6D17FCF88}" presName="accent_2" presStyleCnt="0"/>
      <dgm:spPr/>
    </dgm:pt>
    <dgm:pt modelId="{77917C75-C1B0-4405-A1B0-575FA9B0F858}" type="pres">
      <dgm:prSet presAssocID="{2985685D-8C1C-4B19-B092-77A6D17FCF88}" presName="accentRepeatNode" presStyleLbl="solidFgAcc1" presStyleIdx="1" presStyleCnt="4"/>
      <dgm:spPr/>
    </dgm:pt>
    <dgm:pt modelId="{FE10E7F0-61B6-4D59-9F30-2EAD06411CA9}" type="pres">
      <dgm:prSet presAssocID="{E2147A7B-EFB2-4849-A54C-B223E579C1DF}" presName="text_3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9923C53-E1AA-4ECE-AEB3-D5EA7EA4F91E}" type="pres">
      <dgm:prSet presAssocID="{E2147A7B-EFB2-4849-A54C-B223E579C1DF}" presName="accent_3" presStyleCnt="0"/>
      <dgm:spPr/>
    </dgm:pt>
    <dgm:pt modelId="{A58FCDAE-C7D4-4DE1-833D-C6B726203636}" type="pres">
      <dgm:prSet presAssocID="{E2147A7B-EFB2-4849-A54C-B223E579C1DF}" presName="accentRepeatNode" presStyleLbl="solidFgAcc1" presStyleIdx="2" presStyleCnt="4"/>
      <dgm:spPr/>
    </dgm:pt>
    <dgm:pt modelId="{80E2096A-1F0B-48A5-960C-A9F62E4CE5AD}" type="pres">
      <dgm:prSet presAssocID="{514C9C13-2686-4CBD-A043-48A37CAE8007}" presName="text_4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B08961D-CB4F-4D0A-85D6-C0AE7B44B62F}" type="pres">
      <dgm:prSet presAssocID="{514C9C13-2686-4CBD-A043-48A37CAE8007}" presName="accent_4" presStyleCnt="0"/>
      <dgm:spPr/>
    </dgm:pt>
    <dgm:pt modelId="{844998BB-847D-4314-9B91-9B1D5C21F16E}" type="pres">
      <dgm:prSet presAssocID="{514C9C13-2686-4CBD-A043-48A37CAE8007}" presName="accentRepeatNode" presStyleLbl="solidFgAcc1" presStyleIdx="3" presStyleCnt="4"/>
      <dgm:spPr/>
    </dgm:pt>
  </dgm:ptLst>
  <dgm:cxnLst>
    <dgm:cxn modelId="{221C9CB0-BC7D-4456-BF9A-D362ABD296AB}" type="presOf" srcId="{2985685D-8C1C-4B19-B092-77A6D17FCF88}" destId="{CB1A7A25-1571-49E2-9074-0C8FF21EC256}" srcOrd="0" destOrd="0" presId="urn:microsoft.com/office/officeart/2008/layout/VerticalCurvedList"/>
    <dgm:cxn modelId="{5CB0442C-4CE2-4A68-919A-083C511DB07F}" type="presOf" srcId="{E2147A7B-EFB2-4849-A54C-B223E579C1DF}" destId="{FE10E7F0-61B6-4D59-9F30-2EAD06411CA9}" srcOrd="0" destOrd="0" presId="urn:microsoft.com/office/officeart/2008/layout/VerticalCurvedList"/>
    <dgm:cxn modelId="{E4389232-AD3F-441D-ADB7-2E288F74A3C4}" srcId="{19F7F0CD-F506-45B7-8558-F172C5CA3025}" destId="{2985685D-8C1C-4B19-B092-77A6D17FCF88}" srcOrd="1" destOrd="0" parTransId="{77598B94-E876-4A00-98BC-62BE3D344D26}" sibTransId="{9E714844-9454-4341-AA24-524E44E870F3}"/>
    <dgm:cxn modelId="{1AED3DA7-B50B-4B3E-B468-F2091B5635F5}" srcId="{19F7F0CD-F506-45B7-8558-F172C5CA3025}" destId="{E2147A7B-EFB2-4849-A54C-B223E579C1DF}" srcOrd="2" destOrd="0" parTransId="{C342E53A-431E-40ED-8209-74F4960FDA7E}" sibTransId="{4D3DAA63-4804-4E80-AA59-21B914326147}"/>
    <dgm:cxn modelId="{923D49B2-D688-4CC3-B59B-3B4E212FDE04}" type="presOf" srcId="{86B5C884-DBE2-4B6C-AF23-8BF04ADA5B4A}" destId="{FEFF4888-85DE-4A17-B1DB-3DFC372E6A46}" srcOrd="0" destOrd="0" presId="urn:microsoft.com/office/officeart/2008/layout/VerticalCurvedList"/>
    <dgm:cxn modelId="{E34FC8ED-8F25-4CF4-A30C-C063746617D9}" srcId="{19F7F0CD-F506-45B7-8558-F172C5CA3025}" destId="{514C9C13-2686-4CBD-A043-48A37CAE8007}" srcOrd="3" destOrd="0" parTransId="{63BA7D8C-4777-423A-89AA-9725D32D0FF6}" sibTransId="{A05369DC-EB32-4EE5-A4C5-52C19084DB5A}"/>
    <dgm:cxn modelId="{E5C032EA-8397-4A45-B7C9-0A1E84FB8465}" srcId="{19F7F0CD-F506-45B7-8558-F172C5CA3025}" destId="{34662268-4EE8-456F-8F49-3D29B69EC83E}" srcOrd="0" destOrd="0" parTransId="{F42971B6-FB28-4954-A984-CF9560E401AF}" sibTransId="{86B5C884-DBE2-4B6C-AF23-8BF04ADA5B4A}"/>
    <dgm:cxn modelId="{F70BF246-C5D9-4479-ADE3-D9F415DC4490}" type="presOf" srcId="{34662268-4EE8-456F-8F49-3D29B69EC83E}" destId="{97590A5B-23DD-49F9-8C91-6045CF340280}" srcOrd="0" destOrd="0" presId="urn:microsoft.com/office/officeart/2008/layout/VerticalCurvedList"/>
    <dgm:cxn modelId="{84374F28-80D3-4DA4-B2D2-79BEFEFB4790}" type="presOf" srcId="{19F7F0CD-F506-45B7-8558-F172C5CA3025}" destId="{EF2C1B9D-E6FD-49CB-B9F8-D7D9E05922B1}" srcOrd="0" destOrd="0" presId="urn:microsoft.com/office/officeart/2008/layout/VerticalCurvedList"/>
    <dgm:cxn modelId="{1098CA5F-404A-4A66-9EF6-31CE74089A8E}" type="presOf" srcId="{514C9C13-2686-4CBD-A043-48A37CAE8007}" destId="{80E2096A-1F0B-48A5-960C-A9F62E4CE5AD}" srcOrd="0" destOrd="0" presId="urn:microsoft.com/office/officeart/2008/layout/VerticalCurvedList"/>
    <dgm:cxn modelId="{0D0ED3F6-28AC-4ABB-AEB5-0730C5B174D6}" type="presParOf" srcId="{EF2C1B9D-E6FD-49CB-B9F8-D7D9E05922B1}" destId="{21114143-AD02-42B7-9753-FF2432121747}" srcOrd="0" destOrd="0" presId="urn:microsoft.com/office/officeart/2008/layout/VerticalCurvedList"/>
    <dgm:cxn modelId="{2BE59F41-543D-4DF9-9CFE-95112F8E898B}" type="presParOf" srcId="{21114143-AD02-42B7-9753-FF2432121747}" destId="{151A42E6-93D7-42BA-886C-BF6BA701BED9}" srcOrd="0" destOrd="0" presId="urn:microsoft.com/office/officeart/2008/layout/VerticalCurvedList"/>
    <dgm:cxn modelId="{A5F69D3E-3815-45B5-A7B6-E6DA2AD0A4BE}" type="presParOf" srcId="{151A42E6-93D7-42BA-886C-BF6BA701BED9}" destId="{6C80B658-0F2A-442E-BF4D-9278D2684697}" srcOrd="0" destOrd="0" presId="urn:microsoft.com/office/officeart/2008/layout/VerticalCurvedList"/>
    <dgm:cxn modelId="{CC25A1DD-4CFB-4C26-B329-4353F944F402}" type="presParOf" srcId="{151A42E6-93D7-42BA-886C-BF6BA701BED9}" destId="{FEFF4888-85DE-4A17-B1DB-3DFC372E6A46}" srcOrd="1" destOrd="0" presId="urn:microsoft.com/office/officeart/2008/layout/VerticalCurvedList"/>
    <dgm:cxn modelId="{0805F71A-6BCE-40E9-8C9E-2477D1C0A5FD}" type="presParOf" srcId="{151A42E6-93D7-42BA-886C-BF6BA701BED9}" destId="{B346A72A-009C-4934-B77C-E3DDB4B7AAC7}" srcOrd="2" destOrd="0" presId="urn:microsoft.com/office/officeart/2008/layout/VerticalCurvedList"/>
    <dgm:cxn modelId="{F477E72B-7327-458F-A4DB-9029AB69CBD4}" type="presParOf" srcId="{151A42E6-93D7-42BA-886C-BF6BA701BED9}" destId="{EB41B284-578F-4669-8F0C-58E1E3F1B628}" srcOrd="3" destOrd="0" presId="urn:microsoft.com/office/officeart/2008/layout/VerticalCurvedList"/>
    <dgm:cxn modelId="{D0A88665-A14A-4EDA-BEEA-C1B86F2AD270}" type="presParOf" srcId="{21114143-AD02-42B7-9753-FF2432121747}" destId="{97590A5B-23DD-49F9-8C91-6045CF340280}" srcOrd="1" destOrd="0" presId="urn:microsoft.com/office/officeart/2008/layout/VerticalCurvedList"/>
    <dgm:cxn modelId="{C84EBE6B-3BD1-4F54-93E4-2D0DD0A06D78}" type="presParOf" srcId="{21114143-AD02-42B7-9753-FF2432121747}" destId="{5BE0DFD6-3D9B-4D3E-B163-A211F1D7D67A}" srcOrd="2" destOrd="0" presId="urn:microsoft.com/office/officeart/2008/layout/VerticalCurvedList"/>
    <dgm:cxn modelId="{52B78308-E68B-4DD7-AB1B-C5194524729F}" type="presParOf" srcId="{5BE0DFD6-3D9B-4D3E-B163-A211F1D7D67A}" destId="{9136C680-C3C4-4074-87AF-B3676EFC6BA1}" srcOrd="0" destOrd="0" presId="urn:microsoft.com/office/officeart/2008/layout/VerticalCurvedList"/>
    <dgm:cxn modelId="{26518211-ECC7-4899-9EB1-EAF994711F15}" type="presParOf" srcId="{21114143-AD02-42B7-9753-FF2432121747}" destId="{CB1A7A25-1571-49E2-9074-0C8FF21EC256}" srcOrd="3" destOrd="0" presId="urn:microsoft.com/office/officeart/2008/layout/VerticalCurvedList"/>
    <dgm:cxn modelId="{AED9808C-5EE0-43E7-817D-AED3EEA2BC15}" type="presParOf" srcId="{21114143-AD02-42B7-9753-FF2432121747}" destId="{C3D784DF-07C1-4C1E-99F4-E9A2191AE431}" srcOrd="4" destOrd="0" presId="urn:microsoft.com/office/officeart/2008/layout/VerticalCurvedList"/>
    <dgm:cxn modelId="{0AC08CC7-2437-4388-8805-0DC54EB38F03}" type="presParOf" srcId="{C3D784DF-07C1-4C1E-99F4-E9A2191AE431}" destId="{77917C75-C1B0-4405-A1B0-575FA9B0F858}" srcOrd="0" destOrd="0" presId="urn:microsoft.com/office/officeart/2008/layout/VerticalCurvedList"/>
    <dgm:cxn modelId="{EB9EE9C8-001F-405B-84BB-A17BF039010F}" type="presParOf" srcId="{21114143-AD02-42B7-9753-FF2432121747}" destId="{FE10E7F0-61B6-4D59-9F30-2EAD06411CA9}" srcOrd="5" destOrd="0" presId="urn:microsoft.com/office/officeart/2008/layout/VerticalCurvedList"/>
    <dgm:cxn modelId="{CACA9A00-D0AB-4F02-B363-A6702AE2E0B9}" type="presParOf" srcId="{21114143-AD02-42B7-9753-FF2432121747}" destId="{89923C53-E1AA-4ECE-AEB3-D5EA7EA4F91E}" srcOrd="6" destOrd="0" presId="urn:microsoft.com/office/officeart/2008/layout/VerticalCurvedList"/>
    <dgm:cxn modelId="{21C18F6F-240A-46EA-A11B-D6904B47F531}" type="presParOf" srcId="{89923C53-E1AA-4ECE-AEB3-D5EA7EA4F91E}" destId="{A58FCDAE-C7D4-4DE1-833D-C6B726203636}" srcOrd="0" destOrd="0" presId="urn:microsoft.com/office/officeart/2008/layout/VerticalCurvedList"/>
    <dgm:cxn modelId="{89DB4A4E-5784-4F9C-A805-92A41024D295}" type="presParOf" srcId="{21114143-AD02-42B7-9753-FF2432121747}" destId="{80E2096A-1F0B-48A5-960C-A9F62E4CE5AD}" srcOrd="7" destOrd="0" presId="urn:microsoft.com/office/officeart/2008/layout/VerticalCurvedList"/>
    <dgm:cxn modelId="{9A490E7D-66B2-4270-ACAE-5B42DAB62AC3}" type="presParOf" srcId="{21114143-AD02-42B7-9753-FF2432121747}" destId="{CB08961D-CB4F-4D0A-85D6-C0AE7B44B62F}" srcOrd="8" destOrd="0" presId="urn:microsoft.com/office/officeart/2008/layout/VerticalCurvedList"/>
    <dgm:cxn modelId="{6895D800-51A6-4D81-9D17-724A09EB82D0}" type="presParOf" srcId="{CB08961D-CB4F-4D0A-85D6-C0AE7B44B62F}" destId="{844998BB-847D-4314-9B91-9B1D5C21F16E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F782EDB-B793-487D-A33B-E22705D8AB53}" type="doc">
      <dgm:prSet loTypeId="urn:microsoft.com/office/officeart/2005/8/layout/list1" loCatId="list" qsTypeId="urn:microsoft.com/office/officeart/2005/8/quickstyle/3d2" qsCatId="3D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010FDA5D-A246-478E-B915-2AB7D98903AC}">
      <dgm:prSet phldrT="[Текст]" custT="1"/>
      <dgm:spPr/>
      <dgm:t>
        <a:bodyPr/>
        <a:lstStyle/>
        <a:p>
          <a:r>
            <a:rPr lang="ru-RU" sz="2000" b="1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rPr>
            <a:t>Дорожная карта</a:t>
          </a:r>
          <a:endParaRPr lang="ru-RU" sz="2000" b="1" dirty="0">
            <a:solidFill>
              <a:schemeClr val="tx2">
                <a:lumMod val="75000"/>
              </a:schemeClr>
            </a:solidFill>
            <a:latin typeface="Times New Roman" pitchFamily="18" charset="0"/>
            <a:cs typeface="Times New Roman" pitchFamily="18" charset="0"/>
          </a:endParaRPr>
        </a:p>
      </dgm:t>
    </dgm:pt>
    <dgm:pt modelId="{7BB1437F-80BC-47FF-84E9-EABE87497E88}" type="parTrans" cxnId="{6AE83492-75DC-4575-89DF-A319213C396B}">
      <dgm:prSet/>
      <dgm:spPr/>
      <dgm:t>
        <a:bodyPr/>
        <a:lstStyle/>
        <a:p>
          <a:endParaRPr lang="ru-RU" sz="2000" b="1">
            <a:solidFill>
              <a:schemeClr val="tx2">
                <a:lumMod val="75000"/>
              </a:schemeClr>
            </a:solidFill>
          </a:endParaRPr>
        </a:p>
      </dgm:t>
    </dgm:pt>
    <dgm:pt modelId="{9D4B22AA-0F02-441E-BCB4-E7E52032D9F0}" type="sibTrans" cxnId="{6AE83492-75DC-4575-89DF-A319213C396B}">
      <dgm:prSet/>
      <dgm:spPr/>
      <dgm:t>
        <a:bodyPr/>
        <a:lstStyle/>
        <a:p>
          <a:endParaRPr lang="ru-RU" sz="2000" b="1">
            <a:solidFill>
              <a:schemeClr val="tx2">
                <a:lumMod val="75000"/>
              </a:schemeClr>
            </a:solidFill>
          </a:endParaRPr>
        </a:p>
      </dgm:t>
    </dgm:pt>
    <dgm:pt modelId="{6A4A9E2E-7A9E-4AC4-935B-94C98D9B4619}">
      <dgm:prSet phldrT="[Текст]" custT="1"/>
      <dgm:spPr>
        <a:solidFill>
          <a:schemeClr val="tx2">
            <a:lumMod val="20000"/>
            <a:lumOff val="80000"/>
          </a:schemeClr>
        </a:solidFill>
      </dgm:spPr>
      <dgm:t>
        <a:bodyPr/>
        <a:lstStyle/>
        <a:p>
          <a:r>
            <a:rPr lang="ru-RU" sz="2000" b="1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rPr>
            <a:t>Ресурсные центры</a:t>
          </a:r>
          <a:endParaRPr lang="ru-RU" sz="2000" b="1" dirty="0">
            <a:solidFill>
              <a:schemeClr val="tx2">
                <a:lumMod val="75000"/>
              </a:schemeClr>
            </a:solidFill>
            <a:latin typeface="Times New Roman" pitchFamily="18" charset="0"/>
            <a:cs typeface="Times New Roman" pitchFamily="18" charset="0"/>
          </a:endParaRPr>
        </a:p>
      </dgm:t>
    </dgm:pt>
    <dgm:pt modelId="{26CB4A79-C32B-4236-88E7-5E9DF8870E17}" type="parTrans" cxnId="{1F15B835-AFF0-4E54-ADC5-C81E9D4BBD76}">
      <dgm:prSet/>
      <dgm:spPr/>
      <dgm:t>
        <a:bodyPr/>
        <a:lstStyle/>
        <a:p>
          <a:endParaRPr lang="ru-RU" sz="2000" b="1">
            <a:solidFill>
              <a:schemeClr val="tx2">
                <a:lumMod val="75000"/>
              </a:schemeClr>
            </a:solidFill>
          </a:endParaRPr>
        </a:p>
      </dgm:t>
    </dgm:pt>
    <dgm:pt modelId="{F20DF194-98A3-42C6-B62A-0CE8A3BC4985}" type="sibTrans" cxnId="{1F15B835-AFF0-4E54-ADC5-C81E9D4BBD76}">
      <dgm:prSet/>
      <dgm:spPr/>
      <dgm:t>
        <a:bodyPr/>
        <a:lstStyle/>
        <a:p>
          <a:endParaRPr lang="ru-RU" sz="2000" b="1">
            <a:solidFill>
              <a:schemeClr val="tx2">
                <a:lumMod val="75000"/>
              </a:schemeClr>
            </a:solidFill>
          </a:endParaRPr>
        </a:p>
      </dgm:t>
    </dgm:pt>
    <dgm:pt modelId="{4ADAD756-8ADC-4B99-A573-735452B4EDEA}">
      <dgm:prSet phldrT="[Текст]" custT="1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r>
            <a:rPr lang="ru-RU" sz="2000" b="1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rPr>
            <a:t>Семинары </a:t>
          </a:r>
          <a:r>
            <a:rPr lang="ru-RU" sz="2000" b="1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rPr>
            <a:t>с учителями-предметниками</a:t>
          </a:r>
          <a:endParaRPr lang="ru-RU" sz="2000" b="1" dirty="0">
            <a:solidFill>
              <a:schemeClr val="tx2">
                <a:lumMod val="75000"/>
              </a:schemeClr>
            </a:solidFill>
            <a:latin typeface="Times New Roman" pitchFamily="18" charset="0"/>
            <a:cs typeface="Times New Roman" pitchFamily="18" charset="0"/>
          </a:endParaRPr>
        </a:p>
      </dgm:t>
    </dgm:pt>
    <dgm:pt modelId="{AD8E6D56-D29B-4166-9A82-0B3CF787D554}" type="parTrans" cxnId="{10CB1A33-9A29-4942-AD65-DE77D7214DA1}">
      <dgm:prSet/>
      <dgm:spPr/>
      <dgm:t>
        <a:bodyPr/>
        <a:lstStyle/>
        <a:p>
          <a:endParaRPr lang="ru-RU" sz="2000" b="1">
            <a:solidFill>
              <a:schemeClr val="tx2">
                <a:lumMod val="75000"/>
              </a:schemeClr>
            </a:solidFill>
          </a:endParaRPr>
        </a:p>
      </dgm:t>
    </dgm:pt>
    <dgm:pt modelId="{2F6911FD-8088-47AD-801D-57D84FA245D4}" type="sibTrans" cxnId="{10CB1A33-9A29-4942-AD65-DE77D7214DA1}">
      <dgm:prSet/>
      <dgm:spPr/>
      <dgm:t>
        <a:bodyPr/>
        <a:lstStyle/>
        <a:p>
          <a:endParaRPr lang="ru-RU" sz="2000" b="1">
            <a:solidFill>
              <a:schemeClr val="tx2">
                <a:lumMod val="75000"/>
              </a:schemeClr>
            </a:solidFill>
          </a:endParaRPr>
        </a:p>
      </dgm:t>
    </dgm:pt>
    <dgm:pt modelId="{33C24E11-90F0-4B9D-A64E-E1897675C610}">
      <dgm:prSet custT="1"/>
      <dgm:spPr>
        <a:solidFill>
          <a:schemeClr val="accent5">
            <a:lumMod val="20000"/>
            <a:lumOff val="80000"/>
          </a:schemeClr>
        </a:solidFill>
      </dgm:spPr>
      <dgm:t>
        <a:bodyPr/>
        <a:lstStyle/>
        <a:p>
          <a:r>
            <a:rPr lang="ru-RU" sz="2000" b="1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rPr>
            <a:t>Работа с родителями</a:t>
          </a:r>
          <a:endParaRPr lang="ru-RU" sz="2000" b="1" dirty="0">
            <a:solidFill>
              <a:schemeClr val="tx2">
                <a:lumMod val="75000"/>
              </a:schemeClr>
            </a:solidFill>
            <a:latin typeface="Times New Roman" pitchFamily="18" charset="0"/>
            <a:cs typeface="Times New Roman" pitchFamily="18" charset="0"/>
          </a:endParaRPr>
        </a:p>
      </dgm:t>
    </dgm:pt>
    <dgm:pt modelId="{5F7567C4-6B12-4F64-A071-E3F57B0D1C1B}" type="parTrans" cxnId="{F582EBBC-84A5-4357-AC2F-EA7241A778CB}">
      <dgm:prSet/>
      <dgm:spPr/>
      <dgm:t>
        <a:bodyPr/>
        <a:lstStyle/>
        <a:p>
          <a:endParaRPr lang="ru-RU" sz="2000" b="1">
            <a:solidFill>
              <a:schemeClr val="tx2">
                <a:lumMod val="75000"/>
              </a:schemeClr>
            </a:solidFill>
          </a:endParaRPr>
        </a:p>
      </dgm:t>
    </dgm:pt>
    <dgm:pt modelId="{61690714-E808-4328-95AA-4500E708826B}" type="sibTrans" cxnId="{F582EBBC-84A5-4357-AC2F-EA7241A778CB}">
      <dgm:prSet/>
      <dgm:spPr/>
      <dgm:t>
        <a:bodyPr/>
        <a:lstStyle/>
        <a:p>
          <a:endParaRPr lang="ru-RU" sz="2000" b="1">
            <a:solidFill>
              <a:schemeClr val="tx2">
                <a:lumMod val="75000"/>
              </a:schemeClr>
            </a:solidFill>
          </a:endParaRPr>
        </a:p>
      </dgm:t>
    </dgm:pt>
    <dgm:pt modelId="{DC3D1DE7-5998-4F68-AAE1-A1DFC98E357C}">
      <dgm:prSet custT="1"/>
      <dgm:spPr>
        <a:solidFill>
          <a:schemeClr val="accent5">
            <a:lumMod val="40000"/>
            <a:lumOff val="60000"/>
          </a:schemeClr>
        </a:solidFill>
      </dgm:spPr>
      <dgm:t>
        <a:bodyPr/>
        <a:lstStyle/>
        <a:p>
          <a:r>
            <a:rPr lang="ru-RU" sz="2000" b="1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rPr>
            <a:t>Работа психологической службы</a:t>
          </a:r>
          <a:endParaRPr lang="ru-RU" sz="2000" b="1" dirty="0">
            <a:solidFill>
              <a:schemeClr val="tx2">
                <a:lumMod val="75000"/>
              </a:schemeClr>
            </a:solidFill>
            <a:latin typeface="Times New Roman" pitchFamily="18" charset="0"/>
            <a:cs typeface="Times New Roman" pitchFamily="18" charset="0"/>
          </a:endParaRPr>
        </a:p>
      </dgm:t>
    </dgm:pt>
    <dgm:pt modelId="{A3BCB30C-872D-4AC1-9C9A-559455280B97}" type="parTrans" cxnId="{BCE47876-8C8A-44F3-ADC9-ED9AF1ECF419}">
      <dgm:prSet/>
      <dgm:spPr/>
      <dgm:t>
        <a:bodyPr/>
        <a:lstStyle/>
        <a:p>
          <a:endParaRPr lang="ru-RU" sz="2000" b="1">
            <a:solidFill>
              <a:schemeClr val="tx2">
                <a:lumMod val="75000"/>
              </a:schemeClr>
            </a:solidFill>
          </a:endParaRPr>
        </a:p>
      </dgm:t>
    </dgm:pt>
    <dgm:pt modelId="{BEBCFB92-8019-400C-8C7F-B0D61DC328FB}" type="sibTrans" cxnId="{BCE47876-8C8A-44F3-ADC9-ED9AF1ECF419}">
      <dgm:prSet/>
      <dgm:spPr/>
      <dgm:t>
        <a:bodyPr/>
        <a:lstStyle/>
        <a:p>
          <a:endParaRPr lang="ru-RU" sz="2000" b="1">
            <a:solidFill>
              <a:schemeClr val="tx2">
                <a:lumMod val="75000"/>
              </a:schemeClr>
            </a:solidFill>
          </a:endParaRPr>
        </a:p>
      </dgm:t>
    </dgm:pt>
    <dgm:pt modelId="{0D49182A-778B-44A0-8C5A-313EC358A7D1}">
      <dgm:prSet custT="1"/>
      <dgm:spPr>
        <a:solidFill>
          <a:schemeClr val="accent5">
            <a:lumMod val="20000"/>
            <a:lumOff val="80000"/>
          </a:schemeClr>
        </a:solidFill>
      </dgm:spPr>
      <dgm:t>
        <a:bodyPr/>
        <a:lstStyle/>
        <a:p>
          <a:r>
            <a:rPr lang="ru-RU" sz="2000" b="1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rPr>
            <a:t>Информационная работа</a:t>
          </a:r>
          <a:endParaRPr lang="ru-RU" sz="2000" b="1" dirty="0">
            <a:solidFill>
              <a:schemeClr val="tx2">
                <a:lumMod val="75000"/>
              </a:schemeClr>
            </a:solidFill>
            <a:latin typeface="Times New Roman" pitchFamily="18" charset="0"/>
            <a:cs typeface="Times New Roman" pitchFamily="18" charset="0"/>
          </a:endParaRPr>
        </a:p>
      </dgm:t>
    </dgm:pt>
    <dgm:pt modelId="{DDCAF71A-B4E4-4F60-A4B0-F8A110FEE638}" type="parTrans" cxnId="{F821438B-103B-4347-B29C-E83BB015FFC0}">
      <dgm:prSet/>
      <dgm:spPr/>
    </dgm:pt>
    <dgm:pt modelId="{8FA61931-9232-4EA7-896B-4ECA519E69B3}" type="sibTrans" cxnId="{F821438B-103B-4347-B29C-E83BB015FFC0}">
      <dgm:prSet/>
      <dgm:spPr/>
    </dgm:pt>
    <dgm:pt modelId="{48805624-9CF3-453B-96BD-D7C0420CDD1F}" type="pres">
      <dgm:prSet presAssocID="{5F782EDB-B793-487D-A33B-E22705D8AB53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9728E5A-7776-471A-A9B7-8097CC0CD0A4}" type="pres">
      <dgm:prSet presAssocID="{010FDA5D-A246-478E-B915-2AB7D98903AC}" presName="parentLin" presStyleCnt="0"/>
      <dgm:spPr/>
    </dgm:pt>
    <dgm:pt modelId="{56EBBF5E-9299-4033-9733-D1D7F2BC0D40}" type="pres">
      <dgm:prSet presAssocID="{010FDA5D-A246-478E-B915-2AB7D98903AC}" presName="parentLeftMargin" presStyleLbl="node1" presStyleIdx="0" presStyleCnt="6"/>
      <dgm:spPr/>
      <dgm:t>
        <a:bodyPr/>
        <a:lstStyle/>
        <a:p>
          <a:endParaRPr lang="ru-RU"/>
        </a:p>
      </dgm:t>
    </dgm:pt>
    <dgm:pt modelId="{A21783C2-8B4E-444E-B997-A08CD0662627}" type="pres">
      <dgm:prSet presAssocID="{010FDA5D-A246-478E-B915-2AB7D98903AC}" presName="parentText" presStyleLbl="node1" presStyleIdx="0" presStyleCnt="6" custScaleX="11282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E57266B-CE51-4657-A922-26619B262846}" type="pres">
      <dgm:prSet presAssocID="{010FDA5D-A246-478E-B915-2AB7D98903AC}" presName="negativeSpace" presStyleCnt="0"/>
      <dgm:spPr/>
    </dgm:pt>
    <dgm:pt modelId="{261502DA-1CD4-4E27-9E13-B5362B819BAD}" type="pres">
      <dgm:prSet presAssocID="{010FDA5D-A246-478E-B915-2AB7D98903AC}" presName="childText" presStyleLbl="conFgAcc1" presStyleIdx="0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332128C-28F0-4ADD-BED2-4F6EFB10E401}" type="pres">
      <dgm:prSet presAssocID="{9D4B22AA-0F02-441E-BCB4-E7E52032D9F0}" presName="spaceBetweenRectangles" presStyleCnt="0"/>
      <dgm:spPr/>
    </dgm:pt>
    <dgm:pt modelId="{67B9A441-2C11-4F27-8901-CACC2FAFBC7D}" type="pres">
      <dgm:prSet presAssocID="{6A4A9E2E-7A9E-4AC4-935B-94C98D9B4619}" presName="parentLin" presStyleCnt="0"/>
      <dgm:spPr/>
    </dgm:pt>
    <dgm:pt modelId="{469C23FB-28A6-45DD-A61F-0059C6497557}" type="pres">
      <dgm:prSet presAssocID="{6A4A9E2E-7A9E-4AC4-935B-94C98D9B4619}" presName="parentLeftMargin" presStyleLbl="node1" presStyleIdx="0" presStyleCnt="6"/>
      <dgm:spPr/>
      <dgm:t>
        <a:bodyPr/>
        <a:lstStyle/>
        <a:p>
          <a:endParaRPr lang="ru-RU"/>
        </a:p>
      </dgm:t>
    </dgm:pt>
    <dgm:pt modelId="{3588A76C-EF39-45D5-BCCB-B571FF557BCF}" type="pres">
      <dgm:prSet presAssocID="{6A4A9E2E-7A9E-4AC4-935B-94C98D9B4619}" presName="parentText" presStyleLbl="node1" presStyleIdx="1" presStyleCnt="6" custScaleX="11257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0512E27-9502-4686-9E4D-79522AD9266C}" type="pres">
      <dgm:prSet presAssocID="{6A4A9E2E-7A9E-4AC4-935B-94C98D9B4619}" presName="negativeSpace" presStyleCnt="0"/>
      <dgm:spPr/>
    </dgm:pt>
    <dgm:pt modelId="{49C2FBC5-768E-47E7-A082-82E16F78A561}" type="pres">
      <dgm:prSet presAssocID="{6A4A9E2E-7A9E-4AC4-935B-94C98D9B4619}" presName="childText" presStyleLbl="conFgAcc1" presStyleIdx="1" presStyleCnt="6">
        <dgm:presLayoutVars>
          <dgm:bulletEnabled val="1"/>
        </dgm:presLayoutVars>
      </dgm:prSet>
      <dgm:spPr/>
    </dgm:pt>
    <dgm:pt modelId="{05709237-EBE3-4B03-9C80-2C273229310D}" type="pres">
      <dgm:prSet presAssocID="{F20DF194-98A3-42C6-B62A-0CE8A3BC4985}" presName="spaceBetweenRectangles" presStyleCnt="0"/>
      <dgm:spPr/>
    </dgm:pt>
    <dgm:pt modelId="{851FF4A9-B8A1-4E0A-85B4-AF56D85106C4}" type="pres">
      <dgm:prSet presAssocID="{4ADAD756-8ADC-4B99-A573-735452B4EDEA}" presName="parentLin" presStyleCnt="0"/>
      <dgm:spPr/>
    </dgm:pt>
    <dgm:pt modelId="{20B1F24F-CFD5-4302-ADC1-E85BB662ECD2}" type="pres">
      <dgm:prSet presAssocID="{4ADAD756-8ADC-4B99-A573-735452B4EDEA}" presName="parentLeftMargin" presStyleLbl="node1" presStyleIdx="1" presStyleCnt="6"/>
      <dgm:spPr/>
      <dgm:t>
        <a:bodyPr/>
        <a:lstStyle/>
        <a:p>
          <a:endParaRPr lang="ru-RU"/>
        </a:p>
      </dgm:t>
    </dgm:pt>
    <dgm:pt modelId="{76181E2F-65B4-414C-86E0-D4C8057309D6}" type="pres">
      <dgm:prSet presAssocID="{4ADAD756-8ADC-4B99-A573-735452B4EDEA}" presName="parentText" presStyleLbl="node1" presStyleIdx="2" presStyleCnt="6" custScaleX="113437" custLinFactNeighborX="-11765" custLinFactNeighborY="-661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37117A8-1579-462D-A8CF-7B450B129933}" type="pres">
      <dgm:prSet presAssocID="{4ADAD756-8ADC-4B99-A573-735452B4EDEA}" presName="negativeSpace" presStyleCnt="0"/>
      <dgm:spPr/>
    </dgm:pt>
    <dgm:pt modelId="{579FEB89-6C35-4C5B-8145-B5173676C04C}" type="pres">
      <dgm:prSet presAssocID="{4ADAD756-8ADC-4B99-A573-735452B4EDEA}" presName="childText" presStyleLbl="conFgAcc1" presStyleIdx="2" presStyleCnt="6">
        <dgm:presLayoutVars>
          <dgm:bulletEnabled val="1"/>
        </dgm:presLayoutVars>
      </dgm:prSet>
      <dgm:spPr/>
    </dgm:pt>
    <dgm:pt modelId="{3B312A71-0B3E-4E44-899E-77954F9330E4}" type="pres">
      <dgm:prSet presAssocID="{2F6911FD-8088-47AD-801D-57D84FA245D4}" presName="spaceBetweenRectangles" presStyleCnt="0"/>
      <dgm:spPr/>
    </dgm:pt>
    <dgm:pt modelId="{F0E9EAAF-0E14-4895-A418-4C10BB7FC5DC}" type="pres">
      <dgm:prSet presAssocID="{33C24E11-90F0-4B9D-A64E-E1897675C610}" presName="parentLin" presStyleCnt="0"/>
      <dgm:spPr/>
    </dgm:pt>
    <dgm:pt modelId="{A6E4F6DF-A2A9-4154-BA5C-4D8DB5A8C92E}" type="pres">
      <dgm:prSet presAssocID="{33C24E11-90F0-4B9D-A64E-E1897675C610}" presName="parentLeftMargin" presStyleLbl="node1" presStyleIdx="2" presStyleCnt="6"/>
      <dgm:spPr/>
      <dgm:t>
        <a:bodyPr/>
        <a:lstStyle/>
        <a:p>
          <a:endParaRPr lang="ru-RU"/>
        </a:p>
      </dgm:t>
    </dgm:pt>
    <dgm:pt modelId="{F1C23667-7A14-46F4-AB3B-2F2F9F3E5DE5}" type="pres">
      <dgm:prSet presAssocID="{33C24E11-90F0-4B9D-A64E-E1897675C610}" presName="parentText" presStyleLbl="node1" presStyleIdx="3" presStyleCnt="6" custScaleX="11429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E6F2EB9-5071-44D6-BBDE-596B28C0F730}" type="pres">
      <dgm:prSet presAssocID="{33C24E11-90F0-4B9D-A64E-E1897675C610}" presName="negativeSpace" presStyleCnt="0"/>
      <dgm:spPr/>
    </dgm:pt>
    <dgm:pt modelId="{5E8E0688-2854-45B8-9597-50AEF20CEE48}" type="pres">
      <dgm:prSet presAssocID="{33C24E11-90F0-4B9D-A64E-E1897675C610}" presName="childText" presStyleLbl="conFgAcc1" presStyleIdx="3" presStyleCnt="6">
        <dgm:presLayoutVars>
          <dgm:bulletEnabled val="1"/>
        </dgm:presLayoutVars>
      </dgm:prSet>
      <dgm:spPr/>
    </dgm:pt>
    <dgm:pt modelId="{C85E2214-5B10-458A-8F0E-CF5A65239AE7}" type="pres">
      <dgm:prSet presAssocID="{61690714-E808-4328-95AA-4500E708826B}" presName="spaceBetweenRectangles" presStyleCnt="0"/>
      <dgm:spPr/>
    </dgm:pt>
    <dgm:pt modelId="{909496C5-CAA1-4BD2-81B7-BA62C14E3D3A}" type="pres">
      <dgm:prSet presAssocID="{0D49182A-778B-44A0-8C5A-313EC358A7D1}" presName="parentLin" presStyleCnt="0"/>
      <dgm:spPr/>
    </dgm:pt>
    <dgm:pt modelId="{DE8FE0C2-754A-4F7C-90AD-FB6494323D97}" type="pres">
      <dgm:prSet presAssocID="{0D49182A-778B-44A0-8C5A-313EC358A7D1}" presName="parentLeftMargin" presStyleLbl="node1" presStyleIdx="3" presStyleCnt="6"/>
      <dgm:spPr/>
      <dgm:t>
        <a:bodyPr/>
        <a:lstStyle/>
        <a:p>
          <a:endParaRPr lang="ru-RU"/>
        </a:p>
      </dgm:t>
    </dgm:pt>
    <dgm:pt modelId="{B8B9CE1B-4571-4B78-B3ED-DF3375AAA565}" type="pres">
      <dgm:prSet presAssocID="{0D49182A-778B-44A0-8C5A-313EC358A7D1}" presName="parentText" presStyleLbl="node1" presStyleIdx="4" presStyleCnt="6" custScaleX="114519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5AD9066-791F-4F88-BCD7-74C83DA6B7E5}" type="pres">
      <dgm:prSet presAssocID="{0D49182A-778B-44A0-8C5A-313EC358A7D1}" presName="negativeSpace" presStyleCnt="0"/>
      <dgm:spPr/>
    </dgm:pt>
    <dgm:pt modelId="{C4B20C0B-A2D4-42E5-BEE3-6CC27C57B04E}" type="pres">
      <dgm:prSet presAssocID="{0D49182A-778B-44A0-8C5A-313EC358A7D1}" presName="childText" presStyleLbl="conFgAcc1" presStyleIdx="4" presStyleCnt="6">
        <dgm:presLayoutVars>
          <dgm:bulletEnabled val="1"/>
        </dgm:presLayoutVars>
      </dgm:prSet>
      <dgm:spPr/>
    </dgm:pt>
    <dgm:pt modelId="{75343D05-E628-4FF7-B20A-EC1A898F78E9}" type="pres">
      <dgm:prSet presAssocID="{8FA61931-9232-4EA7-896B-4ECA519E69B3}" presName="spaceBetweenRectangles" presStyleCnt="0"/>
      <dgm:spPr/>
    </dgm:pt>
    <dgm:pt modelId="{B174EF5F-6E67-4896-8717-0104996BC3D0}" type="pres">
      <dgm:prSet presAssocID="{DC3D1DE7-5998-4F68-AAE1-A1DFC98E357C}" presName="parentLin" presStyleCnt="0"/>
      <dgm:spPr/>
    </dgm:pt>
    <dgm:pt modelId="{4777E118-1F00-4CA2-B866-50C128AF98DF}" type="pres">
      <dgm:prSet presAssocID="{DC3D1DE7-5998-4F68-AAE1-A1DFC98E357C}" presName="parentLeftMargin" presStyleLbl="node1" presStyleIdx="4" presStyleCnt="6"/>
      <dgm:spPr/>
      <dgm:t>
        <a:bodyPr/>
        <a:lstStyle/>
        <a:p>
          <a:endParaRPr lang="ru-RU"/>
        </a:p>
      </dgm:t>
    </dgm:pt>
    <dgm:pt modelId="{85CFD419-7291-4F65-810A-D69FB6129D37}" type="pres">
      <dgm:prSet presAssocID="{DC3D1DE7-5998-4F68-AAE1-A1DFC98E357C}" presName="parentText" presStyleLbl="node1" presStyleIdx="5" presStyleCnt="6" custScaleX="114764" custLinFactNeighborX="9689" custLinFactNeighborY="-415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130C67F-DE63-46A2-9FDF-7F5FE2DB5029}" type="pres">
      <dgm:prSet presAssocID="{DC3D1DE7-5998-4F68-AAE1-A1DFC98E357C}" presName="negativeSpace" presStyleCnt="0"/>
      <dgm:spPr/>
    </dgm:pt>
    <dgm:pt modelId="{CA853640-8BD4-4BDE-94D6-9E5AA72148EB}" type="pres">
      <dgm:prSet presAssocID="{DC3D1DE7-5998-4F68-AAE1-A1DFC98E357C}" presName="childText" presStyleLbl="conFgAcc1" presStyleIdx="5" presStyleCnt="6">
        <dgm:presLayoutVars>
          <dgm:bulletEnabled val="1"/>
        </dgm:presLayoutVars>
      </dgm:prSet>
      <dgm:spPr/>
    </dgm:pt>
  </dgm:ptLst>
  <dgm:cxnLst>
    <dgm:cxn modelId="{FEE932AA-A05E-40CA-A60E-E927AAD0D89B}" type="presOf" srcId="{DC3D1DE7-5998-4F68-AAE1-A1DFC98E357C}" destId="{4777E118-1F00-4CA2-B866-50C128AF98DF}" srcOrd="0" destOrd="0" presId="urn:microsoft.com/office/officeart/2005/8/layout/list1"/>
    <dgm:cxn modelId="{8EE0A912-7F9A-4D9E-B888-B24CADC203DC}" type="presOf" srcId="{010FDA5D-A246-478E-B915-2AB7D98903AC}" destId="{56EBBF5E-9299-4033-9733-D1D7F2BC0D40}" srcOrd="0" destOrd="0" presId="urn:microsoft.com/office/officeart/2005/8/layout/list1"/>
    <dgm:cxn modelId="{423F3402-6839-4B66-AEFA-91DE15A49CBD}" type="presOf" srcId="{4ADAD756-8ADC-4B99-A573-735452B4EDEA}" destId="{76181E2F-65B4-414C-86E0-D4C8057309D6}" srcOrd="1" destOrd="0" presId="urn:microsoft.com/office/officeart/2005/8/layout/list1"/>
    <dgm:cxn modelId="{10CB1A33-9A29-4942-AD65-DE77D7214DA1}" srcId="{5F782EDB-B793-487D-A33B-E22705D8AB53}" destId="{4ADAD756-8ADC-4B99-A573-735452B4EDEA}" srcOrd="2" destOrd="0" parTransId="{AD8E6D56-D29B-4166-9A82-0B3CF787D554}" sibTransId="{2F6911FD-8088-47AD-801D-57D84FA245D4}"/>
    <dgm:cxn modelId="{54D42247-C968-4628-87E5-D667D09D3AB2}" type="presOf" srcId="{010FDA5D-A246-478E-B915-2AB7D98903AC}" destId="{A21783C2-8B4E-444E-B997-A08CD0662627}" srcOrd="1" destOrd="0" presId="urn:microsoft.com/office/officeart/2005/8/layout/list1"/>
    <dgm:cxn modelId="{1F15B835-AFF0-4E54-ADC5-C81E9D4BBD76}" srcId="{5F782EDB-B793-487D-A33B-E22705D8AB53}" destId="{6A4A9E2E-7A9E-4AC4-935B-94C98D9B4619}" srcOrd="1" destOrd="0" parTransId="{26CB4A79-C32B-4236-88E7-5E9DF8870E17}" sibTransId="{F20DF194-98A3-42C6-B62A-0CE8A3BC4985}"/>
    <dgm:cxn modelId="{F821438B-103B-4347-B29C-E83BB015FFC0}" srcId="{5F782EDB-B793-487D-A33B-E22705D8AB53}" destId="{0D49182A-778B-44A0-8C5A-313EC358A7D1}" srcOrd="4" destOrd="0" parTransId="{DDCAF71A-B4E4-4F60-A4B0-F8A110FEE638}" sibTransId="{8FA61931-9232-4EA7-896B-4ECA519E69B3}"/>
    <dgm:cxn modelId="{F72D34A8-F27B-4DB9-92A8-CF95D1C9511A}" type="presOf" srcId="{6A4A9E2E-7A9E-4AC4-935B-94C98D9B4619}" destId="{3588A76C-EF39-45D5-BCCB-B571FF557BCF}" srcOrd="1" destOrd="0" presId="urn:microsoft.com/office/officeart/2005/8/layout/list1"/>
    <dgm:cxn modelId="{22697CE6-E046-48A6-BDDF-8B076C51A3A1}" type="presOf" srcId="{33C24E11-90F0-4B9D-A64E-E1897675C610}" destId="{A6E4F6DF-A2A9-4154-BA5C-4D8DB5A8C92E}" srcOrd="0" destOrd="0" presId="urn:microsoft.com/office/officeart/2005/8/layout/list1"/>
    <dgm:cxn modelId="{BCE47876-8C8A-44F3-ADC9-ED9AF1ECF419}" srcId="{5F782EDB-B793-487D-A33B-E22705D8AB53}" destId="{DC3D1DE7-5998-4F68-AAE1-A1DFC98E357C}" srcOrd="5" destOrd="0" parTransId="{A3BCB30C-872D-4AC1-9C9A-559455280B97}" sibTransId="{BEBCFB92-8019-400C-8C7F-B0D61DC328FB}"/>
    <dgm:cxn modelId="{F582EBBC-84A5-4357-AC2F-EA7241A778CB}" srcId="{5F782EDB-B793-487D-A33B-E22705D8AB53}" destId="{33C24E11-90F0-4B9D-A64E-E1897675C610}" srcOrd="3" destOrd="0" parTransId="{5F7567C4-6B12-4F64-A071-E3F57B0D1C1B}" sibTransId="{61690714-E808-4328-95AA-4500E708826B}"/>
    <dgm:cxn modelId="{F8DC057B-878B-4452-91A7-3D063E112243}" type="presOf" srcId="{33C24E11-90F0-4B9D-A64E-E1897675C610}" destId="{F1C23667-7A14-46F4-AB3B-2F2F9F3E5DE5}" srcOrd="1" destOrd="0" presId="urn:microsoft.com/office/officeart/2005/8/layout/list1"/>
    <dgm:cxn modelId="{4971C161-353A-4344-9AAA-D7F547470E72}" type="presOf" srcId="{0D49182A-778B-44A0-8C5A-313EC358A7D1}" destId="{DE8FE0C2-754A-4F7C-90AD-FB6494323D97}" srcOrd="0" destOrd="0" presId="urn:microsoft.com/office/officeart/2005/8/layout/list1"/>
    <dgm:cxn modelId="{C22DF96E-C92D-4185-ACC1-E6A3F67B6C8E}" type="presOf" srcId="{6A4A9E2E-7A9E-4AC4-935B-94C98D9B4619}" destId="{469C23FB-28A6-45DD-A61F-0059C6497557}" srcOrd="0" destOrd="0" presId="urn:microsoft.com/office/officeart/2005/8/layout/list1"/>
    <dgm:cxn modelId="{2FCEF0A5-B25D-4F26-B896-39CA1369A150}" type="presOf" srcId="{4ADAD756-8ADC-4B99-A573-735452B4EDEA}" destId="{20B1F24F-CFD5-4302-ADC1-E85BB662ECD2}" srcOrd="0" destOrd="0" presId="urn:microsoft.com/office/officeart/2005/8/layout/list1"/>
    <dgm:cxn modelId="{DA9677EC-9333-4DC6-A04B-B38BED32D520}" type="presOf" srcId="{0D49182A-778B-44A0-8C5A-313EC358A7D1}" destId="{B8B9CE1B-4571-4B78-B3ED-DF3375AAA565}" srcOrd="1" destOrd="0" presId="urn:microsoft.com/office/officeart/2005/8/layout/list1"/>
    <dgm:cxn modelId="{A1B32B79-F4D3-4E25-B5A0-93E9C0281062}" type="presOf" srcId="{5F782EDB-B793-487D-A33B-E22705D8AB53}" destId="{48805624-9CF3-453B-96BD-D7C0420CDD1F}" srcOrd="0" destOrd="0" presId="urn:microsoft.com/office/officeart/2005/8/layout/list1"/>
    <dgm:cxn modelId="{6AE83492-75DC-4575-89DF-A319213C396B}" srcId="{5F782EDB-B793-487D-A33B-E22705D8AB53}" destId="{010FDA5D-A246-478E-B915-2AB7D98903AC}" srcOrd="0" destOrd="0" parTransId="{7BB1437F-80BC-47FF-84E9-EABE87497E88}" sibTransId="{9D4B22AA-0F02-441E-BCB4-E7E52032D9F0}"/>
    <dgm:cxn modelId="{52CAD0F7-FFAC-40CD-8826-C1351D6DFF7D}" type="presOf" srcId="{DC3D1DE7-5998-4F68-AAE1-A1DFC98E357C}" destId="{85CFD419-7291-4F65-810A-D69FB6129D37}" srcOrd="1" destOrd="0" presId="urn:microsoft.com/office/officeart/2005/8/layout/list1"/>
    <dgm:cxn modelId="{3870D305-9B26-4620-94CE-2B542067651C}" type="presParOf" srcId="{48805624-9CF3-453B-96BD-D7C0420CDD1F}" destId="{E9728E5A-7776-471A-A9B7-8097CC0CD0A4}" srcOrd="0" destOrd="0" presId="urn:microsoft.com/office/officeart/2005/8/layout/list1"/>
    <dgm:cxn modelId="{CEF73395-DD18-40F5-BF58-D451D05D9E27}" type="presParOf" srcId="{E9728E5A-7776-471A-A9B7-8097CC0CD0A4}" destId="{56EBBF5E-9299-4033-9733-D1D7F2BC0D40}" srcOrd="0" destOrd="0" presId="urn:microsoft.com/office/officeart/2005/8/layout/list1"/>
    <dgm:cxn modelId="{1FA28F68-7859-4C3F-94B5-2E6A698374BC}" type="presParOf" srcId="{E9728E5A-7776-471A-A9B7-8097CC0CD0A4}" destId="{A21783C2-8B4E-444E-B997-A08CD0662627}" srcOrd="1" destOrd="0" presId="urn:microsoft.com/office/officeart/2005/8/layout/list1"/>
    <dgm:cxn modelId="{30B3C1E2-4F82-43AD-9CF8-7B773134391F}" type="presParOf" srcId="{48805624-9CF3-453B-96BD-D7C0420CDD1F}" destId="{FE57266B-CE51-4657-A922-26619B262846}" srcOrd="1" destOrd="0" presId="urn:microsoft.com/office/officeart/2005/8/layout/list1"/>
    <dgm:cxn modelId="{89156AD8-BF05-414A-8E7C-B8D1D554F8AC}" type="presParOf" srcId="{48805624-9CF3-453B-96BD-D7C0420CDD1F}" destId="{261502DA-1CD4-4E27-9E13-B5362B819BAD}" srcOrd="2" destOrd="0" presId="urn:microsoft.com/office/officeart/2005/8/layout/list1"/>
    <dgm:cxn modelId="{E28A4D2C-13AE-43D5-A2F1-22ADA845554D}" type="presParOf" srcId="{48805624-9CF3-453B-96BD-D7C0420CDD1F}" destId="{C332128C-28F0-4ADD-BED2-4F6EFB10E401}" srcOrd="3" destOrd="0" presId="urn:microsoft.com/office/officeart/2005/8/layout/list1"/>
    <dgm:cxn modelId="{C1C07B04-C717-4B72-B244-48A8380005BA}" type="presParOf" srcId="{48805624-9CF3-453B-96BD-D7C0420CDD1F}" destId="{67B9A441-2C11-4F27-8901-CACC2FAFBC7D}" srcOrd="4" destOrd="0" presId="urn:microsoft.com/office/officeart/2005/8/layout/list1"/>
    <dgm:cxn modelId="{E83AA4AD-90B8-4EB2-9C05-779BED0E4A4A}" type="presParOf" srcId="{67B9A441-2C11-4F27-8901-CACC2FAFBC7D}" destId="{469C23FB-28A6-45DD-A61F-0059C6497557}" srcOrd="0" destOrd="0" presId="urn:microsoft.com/office/officeart/2005/8/layout/list1"/>
    <dgm:cxn modelId="{C5D0A6E0-B3D0-4AA2-8122-AFC5884C51F4}" type="presParOf" srcId="{67B9A441-2C11-4F27-8901-CACC2FAFBC7D}" destId="{3588A76C-EF39-45D5-BCCB-B571FF557BCF}" srcOrd="1" destOrd="0" presId="urn:microsoft.com/office/officeart/2005/8/layout/list1"/>
    <dgm:cxn modelId="{F6DB5D2C-7719-4233-8985-D336A00A677C}" type="presParOf" srcId="{48805624-9CF3-453B-96BD-D7C0420CDD1F}" destId="{10512E27-9502-4686-9E4D-79522AD9266C}" srcOrd="5" destOrd="0" presId="urn:microsoft.com/office/officeart/2005/8/layout/list1"/>
    <dgm:cxn modelId="{7BB5830A-C9FB-4A97-B358-0F098212329F}" type="presParOf" srcId="{48805624-9CF3-453B-96BD-D7C0420CDD1F}" destId="{49C2FBC5-768E-47E7-A082-82E16F78A561}" srcOrd="6" destOrd="0" presId="urn:microsoft.com/office/officeart/2005/8/layout/list1"/>
    <dgm:cxn modelId="{E2804F20-D0BF-40BE-B102-9A4F6E6F4909}" type="presParOf" srcId="{48805624-9CF3-453B-96BD-D7C0420CDD1F}" destId="{05709237-EBE3-4B03-9C80-2C273229310D}" srcOrd="7" destOrd="0" presId="urn:microsoft.com/office/officeart/2005/8/layout/list1"/>
    <dgm:cxn modelId="{5E2B4173-2F14-4331-9075-5E5246604490}" type="presParOf" srcId="{48805624-9CF3-453B-96BD-D7C0420CDD1F}" destId="{851FF4A9-B8A1-4E0A-85B4-AF56D85106C4}" srcOrd="8" destOrd="0" presId="urn:microsoft.com/office/officeart/2005/8/layout/list1"/>
    <dgm:cxn modelId="{0D24D301-6F2C-4359-8B2C-57152E0EFDB2}" type="presParOf" srcId="{851FF4A9-B8A1-4E0A-85B4-AF56D85106C4}" destId="{20B1F24F-CFD5-4302-ADC1-E85BB662ECD2}" srcOrd="0" destOrd="0" presId="urn:microsoft.com/office/officeart/2005/8/layout/list1"/>
    <dgm:cxn modelId="{C070998C-E5AD-4F06-B449-416841483C7D}" type="presParOf" srcId="{851FF4A9-B8A1-4E0A-85B4-AF56D85106C4}" destId="{76181E2F-65B4-414C-86E0-D4C8057309D6}" srcOrd="1" destOrd="0" presId="urn:microsoft.com/office/officeart/2005/8/layout/list1"/>
    <dgm:cxn modelId="{FBA73D29-0ABF-484E-814B-91759F1E7625}" type="presParOf" srcId="{48805624-9CF3-453B-96BD-D7C0420CDD1F}" destId="{837117A8-1579-462D-A8CF-7B450B129933}" srcOrd="9" destOrd="0" presId="urn:microsoft.com/office/officeart/2005/8/layout/list1"/>
    <dgm:cxn modelId="{E8316976-5BAC-4785-B3E7-EF64A902DE5B}" type="presParOf" srcId="{48805624-9CF3-453B-96BD-D7C0420CDD1F}" destId="{579FEB89-6C35-4C5B-8145-B5173676C04C}" srcOrd="10" destOrd="0" presId="urn:microsoft.com/office/officeart/2005/8/layout/list1"/>
    <dgm:cxn modelId="{5C2C4C10-8069-478E-9548-4D0C9EC4AC18}" type="presParOf" srcId="{48805624-9CF3-453B-96BD-D7C0420CDD1F}" destId="{3B312A71-0B3E-4E44-899E-77954F9330E4}" srcOrd="11" destOrd="0" presId="urn:microsoft.com/office/officeart/2005/8/layout/list1"/>
    <dgm:cxn modelId="{A95ABB93-1A71-4071-B68B-D482034C5EB2}" type="presParOf" srcId="{48805624-9CF3-453B-96BD-D7C0420CDD1F}" destId="{F0E9EAAF-0E14-4895-A418-4C10BB7FC5DC}" srcOrd="12" destOrd="0" presId="urn:microsoft.com/office/officeart/2005/8/layout/list1"/>
    <dgm:cxn modelId="{F30A781A-2ABC-44C5-91C9-CFD5AC6B860B}" type="presParOf" srcId="{F0E9EAAF-0E14-4895-A418-4C10BB7FC5DC}" destId="{A6E4F6DF-A2A9-4154-BA5C-4D8DB5A8C92E}" srcOrd="0" destOrd="0" presId="urn:microsoft.com/office/officeart/2005/8/layout/list1"/>
    <dgm:cxn modelId="{18924458-4562-48D8-BCDB-CC7344E39E17}" type="presParOf" srcId="{F0E9EAAF-0E14-4895-A418-4C10BB7FC5DC}" destId="{F1C23667-7A14-46F4-AB3B-2F2F9F3E5DE5}" srcOrd="1" destOrd="0" presId="urn:microsoft.com/office/officeart/2005/8/layout/list1"/>
    <dgm:cxn modelId="{692EEC2F-753A-4941-8D5D-7707861FD100}" type="presParOf" srcId="{48805624-9CF3-453B-96BD-D7C0420CDD1F}" destId="{9E6F2EB9-5071-44D6-BBDE-596B28C0F730}" srcOrd="13" destOrd="0" presId="urn:microsoft.com/office/officeart/2005/8/layout/list1"/>
    <dgm:cxn modelId="{13D2687F-94B2-4BC4-A1CB-B84A0F373AF0}" type="presParOf" srcId="{48805624-9CF3-453B-96BD-D7C0420CDD1F}" destId="{5E8E0688-2854-45B8-9597-50AEF20CEE48}" srcOrd="14" destOrd="0" presId="urn:microsoft.com/office/officeart/2005/8/layout/list1"/>
    <dgm:cxn modelId="{37EF2066-CFEC-405C-8DD0-F428AE452245}" type="presParOf" srcId="{48805624-9CF3-453B-96BD-D7C0420CDD1F}" destId="{C85E2214-5B10-458A-8F0E-CF5A65239AE7}" srcOrd="15" destOrd="0" presId="urn:microsoft.com/office/officeart/2005/8/layout/list1"/>
    <dgm:cxn modelId="{624535FD-18BA-4212-A2E4-A39BB92C9AAF}" type="presParOf" srcId="{48805624-9CF3-453B-96BD-D7C0420CDD1F}" destId="{909496C5-CAA1-4BD2-81B7-BA62C14E3D3A}" srcOrd="16" destOrd="0" presId="urn:microsoft.com/office/officeart/2005/8/layout/list1"/>
    <dgm:cxn modelId="{8CDAF680-7220-41BA-94C4-0D729F8DB7DF}" type="presParOf" srcId="{909496C5-CAA1-4BD2-81B7-BA62C14E3D3A}" destId="{DE8FE0C2-754A-4F7C-90AD-FB6494323D97}" srcOrd="0" destOrd="0" presId="urn:microsoft.com/office/officeart/2005/8/layout/list1"/>
    <dgm:cxn modelId="{D4490FC0-B90A-4596-B614-1F88F77A191C}" type="presParOf" srcId="{909496C5-CAA1-4BD2-81B7-BA62C14E3D3A}" destId="{B8B9CE1B-4571-4B78-B3ED-DF3375AAA565}" srcOrd="1" destOrd="0" presId="urn:microsoft.com/office/officeart/2005/8/layout/list1"/>
    <dgm:cxn modelId="{3019397A-FFF9-46B4-983D-FDC31108836C}" type="presParOf" srcId="{48805624-9CF3-453B-96BD-D7C0420CDD1F}" destId="{55AD9066-791F-4F88-BCD7-74C83DA6B7E5}" srcOrd="17" destOrd="0" presId="urn:microsoft.com/office/officeart/2005/8/layout/list1"/>
    <dgm:cxn modelId="{C2155B58-A853-4C29-9A90-E91075B5CCD9}" type="presParOf" srcId="{48805624-9CF3-453B-96BD-D7C0420CDD1F}" destId="{C4B20C0B-A2D4-42E5-BEE3-6CC27C57B04E}" srcOrd="18" destOrd="0" presId="urn:microsoft.com/office/officeart/2005/8/layout/list1"/>
    <dgm:cxn modelId="{36CDE344-C200-4A71-B092-E3AA010D8384}" type="presParOf" srcId="{48805624-9CF3-453B-96BD-D7C0420CDD1F}" destId="{75343D05-E628-4FF7-B20A-EC1A898F78E9}" srcOrd="19" destOrd="0" presId="urn:microsoft.com/office/officeart/2005/8/layout/list1"/>
    <dgm:cxn modelId="{86C33A3F-52AE-4EA7-928A-D34B0F0F8915}" type="presParOf" srcId="{48805624-9CF3-453B-96BD-D7C0420CDD1F}" destId="{B174EF5F-6E67-4896-8717-0104996BC3D0}" srcOrd="20" destOrd="0" presId="urn:microsoft.com/office/officeart/2005/8/layout/list1"/>
    <dgm:cxn modelId="{505E9030-D69B-4EDF-81DD-C83DFDFB36BD}" type="presParOf" srcId="{B174EF5F-6E67-4896-8717-0104996BC3D0}" destId="{4777E118-1F00-4CA2-B866-50C128AF98DF}" srcOrd="0" destOrd="0" presId="urn:microsoft.com/office/officeart/2005/8/layout/list1"/>
    <dgm:cxn modelId="{571F1C0A-C336-431E-90B8-E2ACE8D8B55C}" type="presParOf" srcId="{B174EF5F-6E67-4896-8717-0104996BC3D0}" destId="{85CFD419-7291-4F65-810A-D69FB6129D37}" srcOrd="1" destOrd="0" presId="urn:microsoft.com/office/officeart/2005/8/layout/list1"/>
    <dgm:cxn modelId="{A2AF8584-B8A7-46DB-89EE-3C048FC7BD7A}" type="presParOf" srcId="{48805624-9CF3-453B-96BD-D7C0420CDD1F}" destId="{6130C67F-DE63-46A2-9FDF-7F5FE2DB5029}" srcOrd="21" destOrd="0" presId="urn:microsoft.com/office/officeart/2005/8/layout/list1"/>
    <dgm:cxn modelId="{D04D74DA-9C00-4BFE-B88E-F030D4B8A7A8}" type="presParOf" srcId="{48805624-9CF3-453B-96BD-D7C0420CDD1F}" destId="{CA853640-8BD4-4BDE-94D6-9E5AA72148EB}" srcOrd="2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57A49EA-5062-48C9-A45D-88D47460DD67}" type="doc">
      <dgm:prSet loTypeId="urn:diagrams.loki3.com/BracketList+Icon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10EDEE1-14AA-492F-BEC1-D19F4A9EE5B0}">
      <dgm:prSet phldrT="[Текст]" custT="1"/>
      <dgm:spPr/>
      <dgm:t>
        <a:bodyPr/>
        <a:lstStyle/>
        <a:p>
          <a:r>
            <a:rPr lang="ru-RU" sz="5400" b="1" dirty="0" smtClean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ЕГЭ</a:t>
          </a:r>
          <a:endParaRPr lang="ru-RU" sz="5400" b="1" dirty="0">
            <a:solidFill>
              <a:schemeClr val="tx2">
                <a:lumMod val="7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57C15866-2C85-4AE7-8587-F56DB7A6F0E6}" type="parTrans" cxnId="{9A742FA3-8444-45A8-A60B-A698D9389421}">
      <dgm:prSet/>
      <dgm:spPr/>
      <dgm:t>
        <a:bodyPr/>
        <a:lstStyle/>
        <a:p>
          <a:endParaRPr lang="ru-RU"/>
        </a:p>
      </dgm:t>
    </dgm:pt>
    <dgm:pt modelId="{0BDD279D-7AD2-49EC-BF2E-9C0491F3E0E8}" type="sibTrans" cxnId="{9A742FA3-8444-45A8-A60B-A698D9389421}">
      <dgm:prSet/>
      <dgm:spPr/>
      <dgm:t>
        <a:bodyPr/>
        <a:lstStyle/>
        <a:p>
          <a:endParaRPr lang="ru-RU"/>
        </a:p>
      </dgm:t>
    </dgm:pt>
    <dgm:pt modelId="{9F9700CE-056C-4554-B12E-42E79F331EE8}">
      <dgm:prSet phldrT="[Текст]"/>
      <dgm:spPr/>
      <dgm:t>
        <a:bodyPr/>
        <a:lstStyle/>
        <a:p>
          <a:r>
            <a:rPr lang="ru-RU" dirty="0" smtClean="0"/>
            <a:t>300 студентов ВПО</a:t>
          </a:r>
          <a:endParaRPr lang="ru-RU" dirty="0"/>
        </a:p>
      </dgm:t>
    </dgm:pt>
    <dgm:pt modelId="{F80C5DF2-F881-4F62-AFE2-1D65B14AE282}" type="parTrans" cxnId="{F813C0F5-0A78-4605-9B35-DFF77AB36581}">
      <dgm:prSet/>
      <dgm:spPr/>
      <dgm:t>
        <a:bodyPr/>
        <a:lstStyle/>
        <a:p>
          <a:endParaRPr lang="ru-RU"/>
        </a:p>
      </dgm:t>
    </dgm:pt>
    <dgm:pt modelId="{4AEEE1DF-C705-4F49-A346-4DA6E1B03643}" type="sibTrans" cxnId="{F813C0F5-0A78-4605-9B35-DFF77AB36581}">
      <dgm:prSet/>
      <dgm:spPr/>
      <dgm:t>
        <a:bodyPr/>
        <a:lstStyle/>
        <a:p>
          <a:endParaRPr lang="ru-RU"/>
        </a:p>
      </dgm:t>
    </dgm:pt>
    <dgm:pt modelId="{3E05CD21-936A-42DE-9D10-ECF1D10876A4}">
      <dgm:prSet phldrT="[Текст]" custT="1"/>
      <dgm:spPr/>
      <dgm:t>
        <a:bodyPr/>
        <a:lstStyle/>
        <a:p>
          <a:r>
            <a:rPr lang="ru-RU" sz="5400" b="1" dirty="0" smtClean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ОГЭ</a:t>
          </a:r>
          <a:endParaRPr lang="ru-RU" sz="5400" b="1" dirty="0">
            <a:solidFill>
              <a:schemeClr val="tx2">
                <a:lumMod val="7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608B2C46-6CA5-4048-AF62-34F7F5F5B59E}" type="parTrans" cxnId="{A1304C68-3247-4418-858B-1660CB316A65}">
      <dgm:prSet/>
      <dgm:spPr/>
      <dgm:t>
        <a:bodyPr/>
        <a:lstStyle/>
        <a:p>
          <a:endParaRPr lang="ru-RU"/>
        </a:p>
      </dgm:t>
    </dgm:pt>
    <dgm:pt modelId="{F798F3A1-D3F7-4244-BA2A-447139B1F79F}" type="sibTrans" cxnId="{A1304C68-3247-4418-858B-1660CB316A65}">
      <dgm:prSet/>
      <dgm:spPr/>
      <dgm:t>
        <a:bodyPr/>
        <a:lstStyle/>
        <a:p>
          <a:endParaRPr lang="ru-RU"/>
        </a:p>
      </dgm:t>
    </dgm:pt>
    <dgm:pt modelId="{19A4D4FC-B7D0-45AA-8D73-815F39C877DD}">
      <dgm:prSet phldrT="[Текст]"/>
      <dgm:spPr/>
      <dgm:t>
        <a:bodyPr/>
        <a:lstStyle/>
        <a:p>
          <a:r>
            <a:rPr lang="ru-RU" dirty="0" smtClean="0"/>
            <a:t>465 студентов СПО</a:t>
          </a:r>
          <a:endParaRPr lang="ru-RU" dirty="0"/>
        </a:p>
      </dgm:t>
    </dgm:pt>
    <dgm:pt modelId="{67E7F8D2-A4D3-438A-901D-700D948BE6FA}" type="parTrans" cxnId="{89D14D35-EAAC-4759-B46D-7C304A881224}">
      <dgm:prSet/>
      <dgm:spPr/>
      <dgm:t>
        <a:bodyPr/>
        <a:lstStyle/>
        <a:p>
          <a:endParaRPr lang="ru-RU"/>
        </a:p>
      </dgm:t>
    </dgm:pt>
    <dgm:pt modelId="{DB979E99-6E6F-442F-87E2-ADF39FF0C015}" type="sibTrans" cxnId="{89D14D35-EAAC-4759-B46D-7C304A881224}">
      <dgm:prSet/>
      <dgm:spPr/>
      <dgm:t>
        <a:bodyPr/>
        <a:lstStyle/>
        <a:p>
          <a:endParaRPr lang="ru-RU"/>
        </a:p>
      </dgm:t>
    </dgm:pt>
    <dgm:pt modelId="{E08D67A6-2C7A-47A3-9895-61E5CB7705C7}" type="pres">
      <dgm:prSet presAssocID="{D57A49EA-5062-48C9-A45D-88D47460DD67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4533604-6CD8-4562-A1CF-B4DF73880197}" type="pres">
      <dgm:prSet presAssocID="{710EDEE1-14AA-492F-BEC1-D19F4A9EE5B0}" presName="linNode" presStyleCnt="0"/>
      <dgm:spPr/>
    </dgm:pt>
    <dgm:pt modelId="{A63E2C14-0B1F-4604-942C-6A5EAA731CD3}" type="pres">
      <dgm:prSet presAssocID="{710EDEE1-14AA-492F-BEC1-D19F4A9EE5B0}" presName="parTx" presStyleLbl="revTx" presStyleIdx="0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4FC12FD-BAE7-4C4E-88AA-D11EA2A825D2}" type="pres">
      <dgm:prSet presAssocID="{710EDEE1-14AA-492F-BEC1-D19F4A9EE5B0}" presName="bracket" presStyleLbl="parChTrans1D1" presStyleIdx="0" presStyleCnt="2"/>
      <dgm:spPr/>
    </dgm:pt>
    <dgm:pt modelId="{7058C552-F327-450E-B09F-C1B8EE725848}" type="pres">
      <dgm:prSet presAssocID="{710EDEE1-14AA-492F-BEC1-D19F4A9EE5B0}" presName="spH" presStyleCnt="0"/>
      <dgm:spPr/>
    </dgm:pt>
    <dgm:pt modelId="{B59A7367-0124-4D95-B572-8AF22CDFF35B}" type="pres">
      <dgm:prSet presAssocID="{710EDEE1-14AA-492F-BEC1-D19F4A9EE5B0}" presName="desTx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68ED9F8-91A3-4DE2-BE8B-FAD3AD70292F}" type="pres">
      <dgm:prSet presAssocID="{0BDD279D-7AD2-49EC-BF2E-9C0491F3E0E8}" presName="spV" presStyleCnt="0"/>
      <dgm:spPr/>
    </dgm:pt>
    <dgm:pt modelId="{2755B68A-42C6-4698-B934-E19B75D69DF7}" type="pres">
      <dgm:prSet presAssocID="{3E05CD21-936A-42DE-9D10-ECF1D10876A4}" presName="linNode" presStyleCnt="0"/>
      <dgm:spPr/>
    </dgm:pt>
    <dgm:pt modelId="{A76D45ED-C095-489D-A3FB-3CDF0CD51B63}" type="pres">
      <dgm:prSet presAssocID="{3E05CD21-936A-42DE-9D10-ECF1D10876A4}" presName="parTx" presStyleLbl="revTx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D12A48F-1DEB-4D71-8DC0-353BBFAD4C84}" type="pres">
      <dgm:prSet presAssocID="{3E05CD21-936A-42DE-9D10-ECF1D10876A4}" presName="bracket" presStyleLbl="parChTrans1D1" presStyleIdx="1" presStyleCnt="2"/>
      <dgm:spPr/>
    </dgm:pt>
    <dgm:pt modelId="{643C556B-6312-4394-9D1D-D6C127638A6B}" type="pres">
      <dgm:prSet presAssocID="{3E05CD21-936A-42DE-9D10-ECF1D10876A4}" presName="spH" presStyleCnt="0"/>
      <dgm:spPr/>
    </dgm:pt>
    <dgm:pt modelId="{9C72D1A0-CC62-438D-B043-97730DAF5515}" type="pres">
      <dgm:prSet presAssocID="{3E05CD21-936A-42DE-9D10-ECF1D10876A4}" presName="desTx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3309828-83E1-4333-85BB-B9BE64D1F9DF}" type="presOf" srcId="{19A4D4FC-B7D0-45AA-8D73-815F39C877DD}" destId="{9C72D1A0-CC62-438D-B043-97730DAF5515}" srcOrd="0" destOrd="0" presId="urn:diagrams.loki3.com/BracketList+Icon"/>
    <dgm:cxn modelId="{89D14D35-EAAC-4759-B46D-7C304A881224}" srcId="{3E05CD21-936A-42DE-9D10-ECF1D10876A4}" destId="{19A4D4FC-B7D0-45AA-8D73-815F39C877DD}" srcOrd="0" destOrd="0" parTransId="{67E7F8D2-A4D3-438A-901D-700D948BE6FA}" sibTransId="{DB979E99-6E6F-442F-87E2-ADF39FF0C015}"/>
    <dgm:cxn modelId="{9344F295-D342-429D-B933-E47FFA4EE387}" type="presOf" srcId="{710EDEE1-14AA-492F-BEC1-D19F4A9EE5B0}" destId="{A63E2C14-0B1F-4604-942C-6A5EAA731CD3}" srcOrd="0" destOrd="0" presId="urn:diagrams.loki3.com/BracketList+Icon"/>
    <dgm:cxn modelId="{02B2F160-CB8D-4962-9EAC-CF0B86F7EC3A}" type="presOf" srcId="{3E05CD21-936A-42DE-9D10-ECF1D10876A4}" destId="{A76D45ED-C095-489D-A3FB-3CDF0CD51B63}" srcOrd="0" destOrd="0" presId="urn:diagrams.loki3.com/BracketList+Icon"/>
    <dgm:cxn modelId="{9A742FA3-8444-45A8-A60B-A698D9389421}" srcId="{D57A49EA-5062-48C9-A45D-88D47460DD67}" destId="{710EDEE1-14AA-492F-BEC1-D19F4A9EE5B0}" srcOrd="0" destOrd="0" parTransId="{57C15866-2C85-4AE7-8587-F56DB7A6F0E6}" sibTransId="{0BDD279D-7AD2-49EC-BF2E-9C0491F3E0E8}"/>
    <dgm:cxn modelId="{5409C005-CF47-4AB4-8E0B-30E3B75171CE}" type="presOf" srcId="{D57A49EA-5062-48C9-A45D-88D47460DD67}" destId="{E08D67A6-2C7A-47A3-9895-61E5CB7705C7}" srcOrd="0" destOrd="0" presId="urn:diagrams.loki3.com/BracketList+Icon"/>
    <dgm:cxn modelId="{F813C0F5-0A78-4605-9B35-DFF77AB36581}" srcId="{710EDEE1-14AA-492F-BEC1-D19F4A9EE5B0}" destId="{9F9700CE-056C-4554-B12E-42E79F331EE8}" srcOrd="0" destOrd="0" parTransId="{F80C5DF2-F881-4F62-AFE2-1D65B14AE282}" sibTransId="{4AEEE1DF-C705-4F49-A346-4DA6E1B03643}"/>
    <dgm:cxn modelId="{A1304C68-3247-4418-858B-1660CB316A65}" srcId="{D57A49EA-5062-48C9-A45D-88D47460DD67}" destId="{3E05CD21-936A-42DE-9D10-ECF1D10876A4}" srcOrd="1" destOrd="0" parTransId="{608B2C46-6CA5-4048-AF62-34F7F5F5B59E}" sibTransId="{F798F3A1-D3F7-4244-BA2A-447139B1F79F}"/>
    <dgm:cxn modelId="{385A933B-174A-489F-BAF7-DF857D9DD1E5}" type="presOf" srcId="{9F9700CE-056C-4554-B12E-42E79F331EE8}" destId="{B59A7367-0124-4D95-B572-8AF22CDFF35B}" srcOrd="0" destOrd="0" presId="urn:diagrams.loki3.com/BracketList+Icon"/>
    <dgm:cxn modelId="{2B941C2B-4D97-4404-9837-86C9B46BF943}" type="presParOf" srcId="{E08D67A6-2C7A-47A3-9895-61E5CB7705C7}" destId="{F4533604-6CD8-4562-A1CF-B4DF73880197}" srcOrd="0" destOrd="0" presId="urn:diagrams.loki3.com/BracketList+Icon"/>
    <dgm:cxn modelId="{68BD9092-100F-4C32-92E9-C6E70CBAA1F9}" type="presParOf" srcId="{F4533604-6CD8-4562-A1CF-B4DF73880197}" destId="{A63E2C14-0B1F-4604-942C-6A5EAA731CD3}" srcOrd="0" destOrd="0" presId="urn:diagrams.loki3.com/BracketList+Icon"/>
    <dgm:cxn modelId="{55276566-F0F5-4EB1-88A1-7CC002532981}" type="presParOf" srcId="{F4533604-6CD8-4562-A1CF-B4DF73880197}" destId="{74FC12FD-BAE7-4C4E-88AA-D11EA2A825D2}" srcOrd="1" destOrd="0" presId="urn:diagrams.loki3.com/BracketList+Icon"/>
    <dgm:cxn modelId="{81DE5D03-705D-4140-8D9D-6D60D120D1DE}" type="presParOf" srcId="{F4533604-6CD8-4562-A1CF-B4DF73880197}" destId="{7058C552-F327-450E-B09F-C1B8EE725848}" srcOrd="2" destOrd="0" presId="urn:diagrams.loki3.com/BracketList+Icon"/>
    <dgm:cxn modelId="{2586912C-2C6B-4FF2-B387-EFF535585BBC}" type="presParOf" srcId="{F4533604-6CD8-4562-A1CF-B4DF73880197}" destId="{B59A7367-0124-4D95-B572-8AF22CDFF35B}" srcOrd="3" destOrd="0" presId="urn:diagrams.loki3.com/BracketList+Icon"/>
    <dgm:cxn modelId="{44FCFEA2-8F5D-4232-B467-4718B75767AA}" type="presParOf" srcId="{E08D67A6-2C7A-47A3-9895-61E5CB7705C7}" destId="{D68ED9F8-91A3-4DE2-BE8B-FAD3AD70292F}" srcOrd="1" destOrd="0" presId="urn:diagrams.loki3.com/BracketList+Icon"/>
    <dgm:cxn modelId="{093DF4EA-7C18-4F18-8D1B-6FA6173FD99A}" type="presParOf" srcId="{E08D67A6-2C7A-47A3-9895-61E5CB7705C7}" destId="{2755B68A-42C6-4698-B934-E19B75D69DF7}" srcOrd="2" destOrd="0" presId="urn:diagrams.loki3.com/BracketList+Icon"/>
    <dgm:cxn modelId="{680A1515-D7D0-4533-8F42-2C18A2CE5C53}" type="presParOf" srcId="{2755B68A-42C6-4698-B934-E19B75D69DF7}" destId="{A76D45ED-C095-489D-A3FB-3CDF0CD51B63}" srcOrd="0" destOrd="0" presId="urn:diagrams.loki3.com/BracketList+Icon"/>
    <dgm:cxn modelId="{24ECB66B-8B64-4233-B267-03E480DF1C04}" type="presParOf" srcId="{2755B68A-42C6-4698-B934-E19B75D69DF7}" destId="{2D12A48F-1DEB-4D71-8DC0-353BBFAD4C84}" srcOrd="1" destOrd="0" presId="urn:diagrams.loki3.com/BracketList+Icon"/>
    <dgm:cxn modelId="{9F01C76A-1A18-405E-A1C1-06AC5CEB8869}" type="presParOf" srcId="{2755B68A-42C6-4698-B934-E19B75D69DF7}" destId="{643C556B-6312-4394-9D1D-D6C127638A6B}" srcOrd="2" destOrd="0" presId="urn:diagrams.loki3.com/BracketList+Icon"/>
    <dgm:cxn modelId="{DFA0C2D6-53CF-4178-BD2C-DF523BA2A167}" type="presParOf" srcId="{2755B68A-42C6-4698-B934-E19B75D69DF7}" destId="{9C72D1A0-CC62-438D-B043-97730DAF5515}" srcOrd="3" destOrd="0" presId="urn:diagrams.loki3.com/BracketList+Icon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A2E2C41D-885A-4AFC-8A0C-23661CA7C1CA}" type="doc">
      <dgm:prSet loTypeId="urn:microsoft.com/office/officeart/2005/8/layout/hList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E22A406C-9808-4974-839C-F96EAD8B4C3D}">
      <dgm:prSet phldrT="[Текст]"/>
      <dgm:spPr>
        <a:ln>
          <a:solidFill>
            <a:schemeClr val="accent1"/>
          </a:solidFill>
        </a:ln>
      </dgm:spPr>
      <dgm:t>
        <a:bodyPr/>
        <a:lstStyle/>
        <a:p>
          <a:endParaRPr lang="ru-RU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5C1F2215-F062-4D27-BF2C-D67C5379F80E}" type="parTrans" cxnId="{6442BB4E-374F-49EA-832A-BB59505E6B69}">
      <dgm:prSet/>
      <dgm:spPr/>
      <dgm:t>
        <a:bodyPr/>
        <a:lstStyle/>
        <a:p>
          <a:endParaRPr lang="ru-RU"/>
        </a:p>
      </dgm:t>
    </dgm:pt>
    <dgm:pt modelId="{00655D7A-5A7F-45D9-82B6-38725B1828FB}" type="sibTrans" cxnId="{6442BB4E-374F-49EA-832A-BB59505E6B69}">
      <dgm:prSet/>
      <dgm:spPr/>
      <dgm:t>
        <a:bodyPr/>
        <a:lstStyle/>
        <a:p>
          <a:endParaRPr lang="ru-RU"/>
        </a:p>
      </dgm:t>
    </dgm:pt>
    <dgm:pt modelId="{FB88F891-9DE9-4AB5-9BE3-5C79871EB5AA}">
      <dgm:prSet phldrT="[Текст]" custT="1"/>
      <dgm:spPr>
        <a:solidFill>
          <a:schemeClr val="accent5">
            <a:lumMod val="40000"/>
            <a:lumOff val="60000"/>
          </a:schemeClr>
        </a:solidFill>
      </dgm:spPr>
      <dgm:t>
        <a:bodyPr/>
        <a:lstStyle/>
        <a:p>
          <a:r>
            <a:rPr lang="ru-RU" sz="4000" dirty="0" smtClean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ППЭ ЕГЭ-</a:t>
          </a:r>
          <a:r>
            <a:rPr lang="ru-RU" sz="4000" b="1" dirty="0" smtClean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85 </a:t>
          </a:r>
        </a:p>
      </dgm:t>
    </dgm:pt>
    <dgm:pt modelId="{1A2D6671-F9D9-4ED1-902C-B55235CF8C6A}" type="parTrans" cxnId="{6F9FB2F3-B4AF-4E00-B930-10D9FF0FCCDD}">
      <dgm:prSet/>
      <dgm:spPr/>
      <dgm:t>
        <a:bodyPr/>
        <a:lstStyle/>
        <a:p>
          <a:endParaRPr lang="ru-RU"/>
        </a:p>
      </dgm:t>
    </dgm:pt>
    <dgm:pt modelId="{F9F920B4-D5B8-4B40-BE3C-4A65C9B5E60D}" type="sibTrans" cxnId="{6F9FB2F3-B4AF-4E00-B930-10D9FF0FCCDD}">
      <dgm:prSet/>
      <dgm:spPr/>
      <dgm:t>
        <a:bodyPr/>
        <a:lstStyle/>
        <a:p>
          <a:endParaRPr lang="ru-RU"/>
        </a:p>
      </dgm:t>
    </dgm:pt>
    <dgm:pt modelId="{95BDCC53-3148-47BB-9747-D33AF5A2E87F}">
      <dgm:prSet phldrT="[Текст]" custT="1"/>
      <dgm:spPr>
        <a:solidFill>
          <a:schemeClr val="accent5">
            <a:lumMod val="60000"/>
            <a:lumOff val="40000"/>
          </a:schemeClr>
        </a:solidFill>
      </dgm:spPr>
      <dgm:t>
        <a:bodyPr/>
        <a:lstStyle/>
        <a:p>
          <a:r>
            <a:rPr lang="ru-RU" sz="4400" dirty="0" smtClean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ППЭ ЕГЭ/ОГЭ-</a:t>
          </a:r>
        </a:p>
        <a:p>
          <a:r>
            <a:rPr lang="ru-RU" sz="4400" b="1" dirty="0" smtClean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57 </a:t>
          </a:r>
        </a:p>
      </dgm:t>
    </dgm:pt>
    <dgm:pt modelId="{EB2EB274-BB5D-42FA-AFA8-86379745C31F}" type="parTrans" cxnId="{FC913B59-1D78-4262-BC22-1249DD624BE1}">
      <dgm:prSet/>
      <dgm:spPr/>
      <dgm:t>
        <a:bodyPr/>
        <a:lstStyle/>
        <a:p>
          <a:endParaRPr lang="ru-RU"/>
        </a:p>
      </dgm:t>
    </dgm:pt>
    <dgm:pt modelId="{D34F6079-E507-4537-9D12-53D4676FA4EC}" type="sibTrans" cxnId="{FC913B59-1D78-4262-BC22-1249DD624BE1}">
      <dgm:prSet/>
      <dgm:spPr/>
      <dgm:t>
        <a:bodyPr/>
        <a:lstStyle/>
        <a:p>
          <a:endParaRPr lang="ru-RU"/>
        </a:p>
      </dgm:t>
    </dgm:pt>
    <dgm:pt modelId="{22F94385-635A-4EBB-868A-F56B847A1292}">
      <dgm:prSet phldrT="[Текст]" custT="1"/>
      <dgm:spPr>
        <a:solidFill>
          <a:schemeClr val="accent5">
            <a:lumMod val="20000"/>
            <a:lumOff val="80000"/>
          </a:schemeClr>
        </a:solidFill>
      </dgm:spPr>
      <dgm:t>
        <a:bodyPr/>
        <a:lstStyle/>
        <a:p>
          <a:r>
            <a:rPr lang="ru-RU" sz="3600" dirty="0" smtClean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ППЭ ОГЭ-</a:t>
          </a:r>
        </a:p>
        <a:p>
          <a:r>
            <a:rPr lang="ru-RU" sz="3600" b="1" dirty="0" smtClean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80 </a:t>
          </a:r>
        </a:p>
      </dgm:t>
    </dgm:pt>
    <dgm:pt modelId="{A5A87504-E1B3-4AE7-91FB-F745D5DBBAC1}" type="parTrans" cxnId="{2EC63A34-3DDF-41BE-BEAC-508BA91B80D0}">
      <dgm:prSet/>
      <dgm:spPr/>
      <dgm:t>
        <a:bodyPr/>
        <a:lstStyle/>
        <a:p>
          <a:endParaRPr lang="ru-RU"/>
        </a:p>
      </dgm:t>
    </dgm:pt>
    <dgm:pt modelId="{DD84D4B5-3D41-4E6B-B200-F7D1B6DC5C2C}" type="sibTrans" cxnId="{2EC63A34-3DDF-41BE-BEAC-508BA91B80D0}">
      <dgm:prSet/>
      <dgm:spPr/>
      <dgm:t>
        <a:bodyPr/>
        <a:lstStyle/>
        <a:p>
          <a:endParaRPr lang="ru-RU"/>
        </a:p>
      </dgm:t>
    </dgm:pt>
    <dgm:pt modelId="{00632D47-AB25-4AEE-A4F8-6C7F99BD1E67}" type="pres">
      <dgm:prSet presAssocID="{A2E2C41D-885A-4AFC-8A0C-23661CA7C1CA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0FA5A057-5B76-44AC-88D2-64939DC5FE74}" type="pres">
      <dgm:prSet presAssocID="{E22A406C-9808-4974-839C-F96EAD8B4C3D}" presName="roof" presStyleLbl="dkBgShp" presStyleIdx="0" presStyleCnt="2" custFlipVert="1" custScaleY="57772" custLinFactNeighborX="991" custLinFactNeighborY="5535"/>
      <dgm:spPr/>
      <dgm:t>
        <a:bodyPr/>
        <a:lstStyle/>
        <a:p>
          <a:endParaRPr lang="ru-RU"/>
        </a:p>
      </dgm:t>
    </dgm:pt>
    <dgm:pt modelId="{F42031CA-AFD5-4CD5-BB39-53A530B36601}" type="pres">
      <dgm:prSet presAssocID="{E22A406C-9808-4974-839C-F96EAD8B4C3D}" presName="pillars" presStyleCnt="0"/>
      <dgm:spPr/>
    </dgm:pt>
    <dgm:pt modelId="{EA488B50-D8D5-466B-971F-90F621027B7F}" type="pres">
      <dgm:prSet presAssocID="{E22A406C-9808-4974-839C-F96EAD8B4C3D}" presName="pillar1" presStyleLbl="node1" presStyleIdx="0" presStyleCnt="3" custScaleX="108380" custScaleY="113640" custLinFactNeighborX="-652" custLinFactNeighborY="-514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870E823-0773-4D0D-A352-665CE9A9A6AE}" type="pres">
      <dgm:prSet presAssocID="{95BDCC53-3148-47BB-9747-D33AF5A2E87F}" presName="pillarX" presStyleLbl="node1" presStyleIdx="1" presStyleCnt="3" custScaleX="118112" custScaleY="118810" custLinFactNeighborX="40" custLinFactNeighborY="-256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1CBDF39-E38B-4675-BB4D-D5FA95954CAE}" type="pres">
      <dgm:prSet presAssocID="{22F94385-635A-4EBB-868A-F56B847A1292}" presName="pillarX" presStyleLbl="node1" presStyleIdx="2" presStyleCnt="3" custScaleY="108562" custLinFactNeighborX="-157" custLinFactNeighborY="-768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191CF6A-022D-4BDC-9F36-EB533A199CA6}" type="pres">
      <dgm:prSet presAssocID="{E22A406C-9808-4974-839C-F96EAD8B4C3D}" presName="base" presStyleLbl="dkBgShp" presStyleIdx="1" presStyleCnt="2"/>
      <dgm:spPr/>
    </dgm:pt>
  </dgm:ptLst>
  <dgm:cxnLst>
    <dgm:cxn modelId="{893E2408-B075-45FF-A028-A7BFC645D5FB}" type="presOf" srcId="{E22A406C-9808-4974-839C-F96EAD8B4C3D}" destId="{0FA5A057-5B76-44AC-88D2-64939DC5FE74}" srcOrd="0" destOrd="0" presId="urn:microsoft.com/office/officeart/2005/8/layout/hList3"/>
    <dgm:cxn modelId="{EB339860-2E5C-4E83-9770-8BB59D36F75F}" type="presOf" srcId="{FB88F891-9DE9-4AB5-9BE3-5C79871EB5AA}" destId="{EA488B50-D8D5-466B-971F-90F621027B7F}" srcOrd="0" destOrd="0" presId="urn:microsoft.com/office/officeart/2005/8/layout/hList3"/>
    <dgm:cxn modelId="{CE3C381E-7BF9-4151-A52B-C95BF321A5E1}" type="presOf" srcId="{A2E2C41D-885A-4AFC-8A0C-23661CA7C1CA}" destId="{00632D47-AB25-4AEE-A4F8-6C7F99BD1E67}" srcOrd="0" destOrd="0" presId="urn:microsoft.com/office/officeart/2005/8/layout/hList3"/>
    <dgm:cxn modelId="{2EC63A34-3DDF-41BE-BEAC-508BA91B80D0}" srcId="{E22A406C-9808-4974-839C-F96EAD8B4C3D}" destId="{22F94385-635A-4EBB-868A-F56B847A1292}" srcOrd="2" destOrd="0" parTransId="{A5A87504-E1B3-4AE7-91FB-F745D5DBBAC1}" sibTransId="{DD84D4B5-3D41-4E6B-B200-F7D1B6DC5C2C}"/>
    <dgm:cxn modelId="{6442BB4E-374F-49EA-832A-BB59505E6B69}" srcId="{A2E2C41D-885A-4AFC-8A0C-23661CA7C1CA}" destId="{E22A406C-9808-4974-839C-F96EAD8B4C3D}" srcOrd="0" destOrd="0" parTransId="{5C1F2215-F062-4D27-BF2C-D67C5379F80E}" sibTransId="{00655D7A-5A7F-45D9-82B6-38725B1828FB}"/>
    <dgm:cxn modelId="{6F9FB2F3-B4AF-4E00-B930-10D9FF0FCCDD}" srcId="{E22A406C-9808-4974-839C-F96EAD8B4C3D}" destId="{FB88F891-9DE9-4AB5-9BE3-5C79871EB5AA}" srcOrd="0" destOrd="0" parTransId="{1A2D6671-F9D9-4ED1-902C-B55235CF8C6A}" sibTransId="{F9F920B4-D5B8-4B40-BE3C-4A65C9B5E60D}"/>
    <dgm:cxn modelId="{FC913B59-1D78-4262-BC22-1249DD624BE1}" srcId="{E22A406C-9808-4974-839C-F96EAD8B4C3D}" destId="{95BDCC53-3148-47BB-9747-D33AF5A2E87F}" srcOrd="1" destOrd="0" parTransId="{EB2EB274-BB5D-42FA-AFA8-86379745C31F}" sibTransId="{D34F6079-E507-4537-9D12-53D4676FA4EC}"/>
    <dgm:cxn modelId="{DAA8243A-0476-4C78-A87A-539F4E132069}" type="presOf" srcId="{22F94385-635A-4EBB-868A-F56B847A1292}" destId="{A1CBDF39-E38B-4675-BB4D-D5FA95954CAE}" srcOrd="0" destOrd="0" presId="urn:microsoft.com/office/officeart/2005/8/layout/hList3"/>
    <dgm:cxn modelId="{B663A1AA-81F0-4459-8827-6FC4F87D17EB}" type="presOf" srcId="{95BDCC53-3148-47BB-9747-D33AF5A2E87F}" destId="{1870E823-0773-4D0D-A352-665CE9A9A6AE}" srcOrd="0" destOrd="0" presId="urn:microsoft.com/office/officeart/2005/8/layout/hList3"/>
    <dgm:cxn modelId="{65773FDC-977A-4CA3-B2F6-6F22363FE10E}" type="presParOf" srcId="{00632D47-AB25-4AEE-A4F8-6C7F99BD1E67}" destId="{0FA5A057-5B76-44AC-88D2-64939DC5FE74}" srcOrd="0" destOrd="0" presId="urn:microsoft.com/office/officeart/2005/8/layout/hList3"/>
    <dgm:cxn modelId="{E8BF025E-F1E2-4228-B9E4-54D221324638}" type="presParOf" srcId="{00632D47-AB25-4AEE-A4F8-6C7F99BD1E67}" destId="{F42031CA-AFD5-4CD5-BB39-53A530B36601}" srcOrd="1" destOrd="0" presId="urn:microsoft.com/office/officeart/2005/8/layout/hList3"/>
    <dgm:cxn modelId="{CC88727D-C38D-4617-AEBC-5BE6FD61FA22}" type="presParOf" srcId="{F42031CA-AFD5-4CD5-BB39-53A530B36601}" destId="{EA488B50-D8D5-466B-971F-90F621027B7F}" srcOrd="0" destOrd="0" presId="urn:microsoft.com/office/officeart/2005/8/layout/hList3"/>
    <dgm:cxn modelId="{A83A3DB3-3832-49BA-804C-D0D699ECB939}" type="presParOf" srcId="{F42031CA-AFD5-4CD5-BB39-53A530B36601}" destId="{1870E823-0773-4D0D-A352-665CE9A9A6AE}" srcOrd="1" destOrd="0" presId="urn:microsoft.com/office/officeart/2005/8/layout/hList3"/>
    <dgm:cxn modelId="{086A00B9-1665-432E-9007-EE311E5F08A0}" type="presParOf" srcId="{F42031CA-AFD5-4CD5-BB39-53A530B36601}" destId="{A1CBDF39-E38B-4675-BB4D-D5FA95954CAE}" srcOrd="2" destOrd="0" presId="urn:microsoft.com/office/officeart/2005/8/layout/hList3"/>
    <dgm:cxn modelId="{49DCF9E3-4541-48FD-A6C1-F0109548F7FF}" type="presParOf" srcId="{00632D47-AB25-4AEE-A4F8-6C7F99BD1E67}" destId="{1191CF6A-022D-4BDC-9F36-EB533A199CA6}" srcOrd="2" destOrd="0" presId="urn:microsoft.com/office/officeart/2005/8/layout/hList3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EFF4888-85DE-4A17-B1DB-3DFC372E6A46}">
      <dsp:nvSpPr>
        <dsp:cNvPr id="0" name=""/>
        <dsp:cNvSpPr/>
      </dsp:nvSpPr>
      <dsp:spPr>
        <a:xfrm>
          <a:off x="-3913960" y="-600972"/>
          <a:ext cx="4664578" cy="4664578"/>
        </a:xfrm>
        <a:prstGeom prst="blockArc">
          <a:avLst>
            <a:gd name="adj1" fmla="val 18900000"/>
            <a:gd name="adj2" fmla="val 2700000"/>
            <a:gd name="adj3" fmla="val 463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7590A5B-23DD-49F9-8C91-6045CF340280}">
      <dsp:nvSpPr>
        <dsp:cNvPr id="0" name=""/>
        <dsp:cNvSpPr/>
      </dsp:nvSpPr>
      <dsp:spPr>
        <a:xfrm>
          <a:off x="393373" y="266207"/>
          <a:ext cx="6462976" cy="532691"/>
        </a:xfrm>
        <a:prstGeom prst="rect">
          <a:avLst/>
        </a:prstGeom>
        <a:solidFill>
          <a:schemeClr val="tx2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22824" tIns="73660" rIns="73660" bIns="73660" numCol="1" spcCol="1270" anchor="ctr" anchorCtr="0">
          <a:noAutofit/>
        </a:bodyPr>
        <a:lstStyle/>
        <a:p>
          <a:pPr lvl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900" b="1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Уроки</a:t>
          </a:r>
          <a:endParaRPr lang="ru-RU" sz="2900" b="1" kern="1200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  <a:cs typeface="Times New Roman" pitchFamily="18" charset="0"/>
          </a:endParaRPr>
        </a:p>
      </dsp:txBody>
      <dsp:txXfrm>
        <a:off x="393373" y="266207"/>
        <a:ext cx="6462976" cy="532691"/>
      </dsp:txXfrm>
    </dsp:sp>
    <dsp:sp modelId="{9136C680-C3C4-4074-87AF-B3676EFC6BA1}">
      <dsp:nvSpPr>
        <dsp:cNvPr id="0" name=""/>
        <dsp:cNvSpPr/>
      </dsp:nvSpPr>
      <dsp:spPr>
        <a:xfrm>
          <a:off x="60441" y="199620"/>
          <a:ext cx="665864" cy="66586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B1A7A25-1571-49E2-9074-0C8FF21EC256}">
      <dsp:nvSpPr>
        <dsp:cNvPr id="0" name=""/>
        <dsp:cNvSpPr/>
      </dsp:nvSpPr>
      <dsp:spPr>
        <a:xfrm>
          <a:off x="698777" y="1065382"/>
          <a:ext cx="6157571" cy="532691"/>
        </a:xfrm>
        <a:prstGeom prst="rect">
          <a:avLst/>
        </a:prstGeom>
        <a:solidFill>
          <a:schemeClr val="tx2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22824" tIns="73660" rIns="73660" bIns="73660" numCol="1" spcCol="1270" anchor="ctr" anchorCtr="0">
          <a:noAutofit/>
        </a:bodyPr>
        <a:lstStyle/>
        <a:p>
          <a:pPr lvl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900" b="1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Методическая работа</a:t>
          </a:r>
          <a:endParaRPr lang="ru-RU" sz="2900" b="1" kern="1200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  <a:cs typeface="Times New Roman" pitchFamily="18" charset="0"/>
          </a:endParaRPr>
        </a:p>
      </dsp:txBody>
      <dsp:txXfrm>
        <a:off x="698777" y="1065382"/>
        <a:ext cx="6157571" cy="532691"/>
      </dsp:txXfrm>
    </dsp:sp>
    <dsp:sp modelId="{77917C75-C1B0-4405-A1B0-575FA9B0F858}">
      <dsp:nvSpPr>
        <dsp:cNvPr id="0" name=""/>
        <dsp:cNvSpPr/>
      </dsp:nvSpPr>
      <dsp:spPr>
        <a:xfrm>
          <a:off x="365845" y="998796"/>
          <a:ext cx="665864" cy="66586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E10E7F0-61B6-4D59-9F30-2EAD06411CA9}">
      <dsp:nvSpPr>
        <dsp:cNvPr id="0" name=""/>
        <dsp:cNvSpPr/>
      </dsp:nvSpPr>
      <dsp:spPr>
        <a:xfrm>
          <a:off x="698777" y="1864558"/>
          <a:ext cx="6157571" cy="532691"/>
        </a:xfrm>
        <a:prstGeom prst="rect">
          <a:avLst/>
        </a:prstGeom>
        <a:solidFill>
          <a:schemeClr val="accent1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22824" tIns="73660" rIns="73660" bIns="73660" numCol="1" spcCol="1270" anchor="ctr" anchorCtr="0">
          <a:noAutofit/>
        </a:bodyPr>
        <a:lstStyle/>
        <a:p>
          <a:pPr lvl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900" b="1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ВШК</a:t>
          </a:r>
          <a:endParaRPr lang="ru-RU" sz="2900" b="1" kern="1200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  <a:cs typeface="Times New Roman" pitchFamily="18" charset="0"/>
          </a:endParaRPr>
        </a:p>
      </dsp:txBody>
      <dsp:txXfrm>
        <a:off x="698777" y="1864558"/>
        <a:ext cx="6157571" cy="532691"/>
      </dsp:txXfrm>
    </dsp:sp>
    <dsp:sp modelId="{A58FCDAE-C7D4-4DE1-833D-C6B726203636}">
      <dsp:nvSpPr>
        <dsp:cNvPr id="0" name=""/>
        <dsp:cNvSpPr/>
      </dsp:nvSpPr>
      <dsp:spPr>
        <a:xfrm>
          <a:off x="365845" y="1797972"/>
          <a:ext cx="665864" cy="66586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0E2096A-1F0B-48A5-960C-A9F62E4CE5AD}">
      <dsp:nvSpPr>
        <dsp:cNvPr id="0" name=""/>
        <dsp:cNvSpPr/>
      </dsp:nvSpPr>
      <dsp:spPr>
        <a:xfrm>
          <a:off x="393373" y="2663734"/>
          <a:ext cx="6462976" cy="532691"/>
        </a:xfrm>
        <a:prstGeom prst="rect">
          <a:avLst/>
        </a:prstGeom>
        <a:solidFill>
          <a:schemeClr val="accent1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22824" tIns="73660" rIns="73660" bIns="73660" numCol="1" spcCol="1270" anchor="ctr" anchorCtr="0">
          <a:noAutofit/>
        </a:bodyPr>
        <a:lstStyle/>
        <a:p>
          <a:pPr lvl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900" b="1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Семинары, конференции</a:t>
          </a:r>
          <a:endParaRPr lang="ru-RU" sz="2900" b="1" kern="1200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  <a:cs typeface="Times New Roman" pitchFamily="18" charset="0"/>
          </a:endParaRPr>
        </a:p>
      </dsp:txBody>
      <dsp:txXfrm>
        <a:off x="393373" y="2663734"/>
        <a:ext cx="6462976" cy="532691"/>
      </dsp:txXfrm>
    </dsp:sp>
    <dsp:sp modelId="{844998BB-847D-4314-9B91-9B1D5C21F16E}">
      <dsp:nvSpPr>
        <dsp:cNvPr id="0" name=""/>
        <dsp:cNvSpPr/>
      </dsp:nvSpPr>
      <dsp:spPr>
        <a:xfrm>
          <a:off x="60441" y="2597147"/>
          <a:ext cx="665864" cy="66586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61502DA-1CD4-4E27-9E13-B5362B819BAD}">
      <dsp:nvSpPr>
        <dsp:cNvPr id="0" name=""/>
        <dsp:cNvSpPr/>
      </dsp:nvSpPr>
      <dsp:spPr>
        <a:xfrm>
          <a:off x="0" y="273597"/>
          <a:ext cx="7643812" cy="302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A21783C2-8B4E-444E-B997-A08CD0662627}">
      <dsp:nvSpPr>
        <dsp:cNvPr id="0" name=""/>
        <dsp:cNvSpPr/>
      </dsp:nvSpPr>
      <dsp:spPr>
        <a:xfrm>
          <a:off x="382190" y="96477"/>
          <a:ext cx="6036677" cy="354240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2243" tIns="0" rIns="202243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rPr>
            <a:t>Дорожная карта</a:t>
          </a:r>
          <a:endParaRPr lang="ru-RU" sz="2000" b="1" kern="1200" dirty="0">
            <a:solidFill>
              <a:schemeClr val="tx2">
                <a:lumMod val="75000"/>
              </a:schemeClr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399483" y="113770"/>
        <a:ext cx="6002091" cy="319654"/>
      </dsp:txXfrm>
    </dsp:sp>
    <dsp:sp modelId="{49C2FBC5-768E-47E7-A082-82E16F78A561}">
      <dsp:nvSpPr>
        <dsp:cNvPr id="0" name=""/>
        <dsp:cNvSpPr/>
      </dsp:nvSpPr>
      <dsp:spPr>
        <a:xfrm>
          <a:off x="0" y="817917"/>
          <a:ext cx="7643812" cy="302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-1986775"/>
              <a:satOff val="7962"/>
              <a:lumOff val="1726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3588A76C-EF39-45D5-BCCB-B571FF557BCF}">
      <dsp:nvSpPr>
        <dsp:cNvPr id="0" name=""/>
        <dsp:cNvSpPr/>
      </dsp:nvSpPr>
      <dsp:spPr>
        <a:xfrm>
          <a:off x="382190" y="640797"/>
          <a:ext cx="6023568" cy="354240"/>
        </a:xfrm>
        <a:prstGeom prst="roundRect">
          <a:avLst/>
        </a:prstGeom>
        <a:solidFill>
          <a:schemeClr val="tx2">
            <a:lumMod val="20000"/>
            <a:lumOff val="8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2243" tIns="0" rIns="202243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rPr>
            <a:t>Ресурсные центры</a:t>
          </a:r>
          <a:endParaRPr lang="ru-RU" sz="2000" b="1" kern="1200" dirty="0">
            <a:solidFill>
              <a:schemeClr val="tx2">
                <a:lumMod val="75000"/>
              </a:schemeClr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399483" y="658090"/>
        <a:ext cx="5988982" cy="319654"/>
      </dsp:txXfrm>
    </dsp:sp>
    <dsp:sp modelId="{579FEB89-6C35-4C5B-8145-B5173676C04C}">
      <dsp:nvSpPr>
        <dsp:cNvPr id="0" name=""/>
        <dsp:cNvSpPr/>
      </dsp:nvSpPr>
      <dsp:spPr>
        <a:xfrm>
          <a:off x="0" y="1362237"/>
          <a:ext cx="7643812" cy="302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-3973551"/>
              <a:satOff val="15924"/>
              <a:lumOff val="3451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76181E2F-65B4-414C-86E0-D4C8057309D6}">
      <dsp:nvSpPr>
        <dsp:cNvPr id="0" name=""/>
        <dsp:cNvSpPr/>
      </dsp:nvSpPr>
      <dsp:spPr>
        <a:xfrm>
          <a:off x="337225" y="1161695"/>
          <a:ext cx="6069637" cy="354240"/>
        </a:xfrm>
        <a:prstGeom prst="roundRect">
          <a:avLst/>
        </a:prstGeom>
        <a:solidFill>
          <a:schemeClr val="accent1">
            <a:lumMod val="40000"/>
            <a:lumOff val="6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2243" tIns="0" rIns="202243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rPr>
            <a:t>Семинары </a:t>
          </a:r>
          <a:r>
            <a:rPr lang="ru-RU" sz="2000" b="1" kern="120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rPr>
            <a:t>с учителями-предметниками</a:t>
          </a:r>
          <a:endParaRPr lang="ru-RU" sz="2000" b="1" kern="1200" dirty="0">
            <a:solidFill>
              <a:schemeClr val="tx2">
                <a:lumMod val="75000"/>
              </a:schemeClr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354518" y="1178988"/>
        <a:ext cx="6035051" cy="319654"/>
      </dsp:txXfrm>
    </dsp:sp>
    <dsp:sp modelId="{5E8E0688-2854-45B8-9597-50AEF20CEE48}">
      <dsp:nvSpPr>
        <dsp:cNvPr id="0" name=""/>
        <dsp:cNvSpPr/>
      </dsp:nvSpPr>
      <dsp:spPr>
        <a:xfrm>
          <a:off x="0" y="1906557"/>
          <a:ext cx="7643812" cy="302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-5960326"/>
              <a:satOff val="23887"/>
              <a:lumOff val="5177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F1C23667-7A14-46F4-AB3B-2F2F9F3E5DE5}">
      <dsp:nvSpPr>
        <dsp:cNvPr id="0" name=""/>
        <dsp:cNvSpPr/>
      </dsp:nvSpPr>
      <dsp:spPr>
        <a:xfrm>
          <a:off x="382190" y="1729437"/>
          <a:ext cx="6115653" cy="354240"/>
        </a:xfrm>
        <a:prstGeom prst="roundRect">
          <a:avLst/>
        </a:prstGeom>
        <a:solidFill>
          <a:schemeClr val="accent5">
            <a:lumMod val="20000"/>
            <a:lumOff val="8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2243" tIns="0" rIns="202243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rPr>
            <a:t>Работа с родителями</a:t>
          </a:r>
          <a:endParaRPr lang="ru-RU" sz="2000" b="1" kern="1200" dirty="0">
            <a:solidFill>
              <a:schemeClr val="tx2">
                <a:lumMod val="75000"/>
              </a:schemeClr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399483" y="1746730"/>
        <a:ext cx="6081067" cy="319654"/>
      </dsp:txXfrm>
    </dsp:sp>
    <dsp:sp modelId="{C4B20C0B-A2D4-42E5-BEE3-6CC27C57B04E}">
      <dsp:nvSpPr>
        <dsp:cNvPr id="0" name=""/>
        <dsp:cNvSpPr/>
      </dsp:nvSpPr>
      <dsp:spPr>
        <a:xfrm>
          <a:off x="0" y="2450877"/>
          <a:ext cx="7643812" cy="302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-7947101"/>
              <a:satOff val="31849"/>
              <a:lumOff val="6902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B8B9CE1B-4571-4B78-B3ED-DF3375AAA565}">
      <dsp:nvSpPr>
        <dsp:cNvPr id="0" name=""/>
        <dsp:cNvSpPr/>
      </dsp:nvSpPr>
      <dsp:spPr>
        <a:xfrm>
          <a:off x="382190" y="2273757"/>
          <a:ext cx="6127531" cy="354240"/>
        </a:xfrm>
        <a:prstGeom prst="roundRect">
          <a:avLst/>
        </a:prstGeom>
        <a:solidFill>
          <a:schemeClr val="accent5">
            <a:lumMod val="20000"/>
            <a:lumOff val="8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2243" tIns="0" rIns="202243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rPr>
            <a:t>Информационная работа</a:t>
          </a:r>
          <a:endParaRPr lang="ru-RU" sz="2000" b="1" kern="1200" dirty="0">
            <a:solidFill>
              <a:schemeClr val="tx2">
                <a:lumMod val="75000"/>
              </a:schemeClr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399483" y="2291050"/>
        <a:ext cx="6092945" cy="319654"/>
      </dsp:txXfrm>
    </dsp:sp>
    <dsp:sp modelId="{CA853640-8BD4-4BDE-94D6-9E5AA72148EB}">
      <dsp:nvSpPr>
        <dsp:cNvPr id="0" name=""/>
        <dsp:cNvSpPr/>
      </dsp:nvSpPr>
      <dsp:spPr>
        <a:xfrm>
          <a:off x="0" y="2995197"/>
          <a:ext cx="7643812" cy="302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-9933876"/>
              <a:satOff val="39811"/>
              <a:lumOff val="8628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85CFD419-7291-4F65-810A-D69FB6129D37}">
      <dsp:nvSpPr>
        <dsp:cNvPr id="0" name=""/>
        <dsp:cNvSpPr/>
      </dsp:nvSpPr>
      <dsp:spPr>
        <a:xfrm>
          <a:off x="419221" y="2803369"/>
          <a:ext cx="6140641" cy="354240"/>
        </a:xfrm>
        <a:prstGeom prst="roundRect">
          <a:avLst/>
        </a:prstGeom>
        <a:solidFill>
          <a:schemeClr val="accent5">
            <a:lumMod val="40000"/>
            <a:lumOff val="6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2243" tIns="0" rIns="202243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rPr>
            <a:t>Работа психологической службы</a:t>
          </a:r>
          <a:endParaRPr lang="ru-RU" sz="2000" b="1" kern="1200" dirty="0">
            <a:solidFill>
              <a:schemeClr val="tx2">
                <a:lumMod val="75000"/>
              </a:schemeClr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436514" y="2820662"/>
        <a:ext cx="6106055" cy="31965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63E2C14-0B1F-4604-942C-6A5EAA731CD3}">
      <dsp:nvSpPr>
        <dsp:cNvPr id="0" name=""/>
        <dsp:cNvSpPr/>
      </dsp:nvSpPr>
      <dsp:spPr>
        <a:xfrm>
          <a:off x="0" y="710306"/>
          <a:ext cx="2070226" cy="10395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4048" tIns="137160" rIns="384048" bIns="137160" numCol="1" spcCol="1270" anchor="ctr" anchorCtr="0">
          <a:noAutofit/>
        </a:bodyPr>
        <a:lstStyle/>
        <a:p>
          <a:pPr lvl="0" algn="r" defTabSz="2400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5400" b="1" kern="1200" dirty="0" smtClean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ЕГЭ</a:t>
          </a:r>
          <a:endParaRPr lang="ru-RU" sz="5400" b="1" kern="1200" dirty="0">
            <a:solidFill>
              <a:schemeClr val="tx2">
                <a:lumMod val="7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0" y="710306"/>
        <a:ext cx="2070226" cy="1039500"/>
      </dsp:txXfrm>
    </dsp:sp>
    <dsp:sp modelId="{74FC12FD-BAE7-4C4E-88AA-D11EA2A825D2}">
      <dsp:nvSpPr>
        <dsp:cNvPr id="0" name=""/>
        <dsp:cNvSpPr/>
      </dsp:nvSpPr>
      <dsp:spPr>
        <a:xfrm>
          <a:off x="2070226" y="710306"/>
          <a:ext cx="414045" cy="1039500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59A7367-0124-4D95-B572-8AF22CDFF35B}">
      <dsp:nvSpPr>
        <dsp:cNvPr id="0" name=""/>
        <dsp:cNvSpPr/>
      </dsp:nvSpPr>
      <dsp:spPr>
        <a:xfrm>
          <a:off x="2649889" y="710306"/>
          <a:ext cx="5631016" cy="10395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2880" tIns="182880" rIns="182880" bIns="182880" numCol="1" spcCol="1270" anchor="ctr" anchorCtr="0">
          <a:noAutofit/>
        </a:bodyPr>
        <a:lstStyle/>
        <a:p>
          <a:pPr marL="285750" lvl="1" indent="-285750" algn="l" defTabSz="2133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4800" kern="1200" dirty="0" smtClean="0"/>
            <a:t>300 студентов ВПО</a:t>
          </a:r>
          <a:endParaRPr lang="ru-RU" sz="4800" kern="1200" dirty="0"/>
        </a:p>
      </dsp:txBody>
      <dsp:txXfrm>
        <a:off x="2649889" y="710306"/>
        <a:ext cx="5631016" cy="1039500"/>
      </dsp:txXfrm>
    </dsp:sp>
    <dsp:sp modelId="{A76D45ED-C095-489D-A3FB-3CDF0CD51B63}">
      <dsp:nvSpPr>
        <dsp:cNvPr id="0" name=""/>
        <dsp:cNvSpPr/>
      </dsp:nvSpPr>
      <dsp:spPr>
        <a:xfrm>
          <a:off x="0" y="1922606"/>
          <a:ext cx="2070226" cy="10395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4048" tIns="137160" rIns="384048" bIns="137160" numCol="1" spcCol="1270" anchor="ctr" anchorCtr="0">
          <a:noAutofit/>
        </a:bodyPr>
        <a:lstStyle/>
        <a:p>
          <a:pPr lvl="0" algn="r" defTabSz="2400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5400" b="1" kern="1200" dirty="0" smtClean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ОГЭ</a:t>
          </a:r>
          <a:endParaRPr lang="ru-RU" sz="5400" b="1" kern="1200" dirty="0">
            <a:solidFill>
              <a:schemeClr val="tx2">
                <a:lumMod val="7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0" y="1922606"/>
        <a:ext cx="2070226" cy="1039500"/>
      </dsp:txXfrm>
    </dsp:sp>
    <dsp:sp modelId="{2D12A48F-1DEB-4D71-8DC0-353BBFAD4C84}">
      <dsp:nvSpPr>
        <dsp:cNvPr id="0" name=""/>
        <dsp:cNvSpPr/>
      </dsp:nvSpPr>
      <dsp:spPr>
        <a:xfrm>
          <a:off x="2070226" y="1922606"/>
          <a:ext cx="414045" cy="1039500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C72D1A0-CC62-438D-B043-97730DAF5515}">
      <dsp:nvSpPr>
        <dsp:cNvPr id="0" name=""/>
        <dsp:cNvSpPr/>
      </dsp:nvSpPr>
      <dsp:spPr>
        <a:xfrm>
          <a:off x="2649889" y="1922606"/>
          <a:ext cx="5631016" cy="10395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2880" tIns="182880" rIns="182880" bIns="182880" numCol="1" spcCol="1270" anchor="ctr" anchorCtr="0">
          <a:noAutofit/>
        </a:bodyPr>
        <a:lstStyle/>
        <a:p>
          <a:pPr marL="285750" lvl="1" indent="-285750" algn="l" defTabSz="2133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4800" kern="1200" dirty="0" smtClean="0"/>
            <a:t>465 студентов СПО</a:t>
          </a:r>
          <a:endParaRPr lang="ru-RU" sz="4800" kern="1200" dirty="0"/>
        </a:p>
      </dsp:txBody>
      <dsp:txXfrm>
        <a:off x="2649889" y="1922606"/>
        <a:ext cx="5631016" cy="103950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FA5A057-5B76-44AC-88D2-64939DC5FE74}">
      <dsp:nvSpPr>
        <dsp:cNvPr id="0" name=""/>
        <dsp:cNvSpPr/>
      </dsp:nvSpPr>
      <dsp:spPr>
        <a:xfrm flipV="1">
          <a:off x="0" y="215364"/>
          <a:ext cx="7978705" cy="773180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>
          <a:solidFill>
            <a:schemeClr val="accent1"/>
          </a:solidFill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5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 rot="10800000">
        <a:off x="0" y="215364"/>
        <a:ext cx="7978705" cy="773180"/>
      </dsp:txXfrm>
    </dsp:sp>
    <dsp:sp modelId="{EA488B50-D8D5-466B-971F-90F621027B7F}">
      <dsp:nvSpPr>
        <dsp:cNvPr id="0" name=""/>
        <dsp:cNvSpPr/>
      </dsp:nvSpPr>
      <dsp:spPr>
        <a:xfrm>
          <a:off x="0" y="860711"/>
          <a:ext cx="2647397" cy="3193846"/>
        </a:xfrm>
        <a:prstGeom prst="rect">
          <a:avLst/>
        </a:prstGeom>
        <a:solidFill>
          <a:schemeClr val="accent5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000" kern="1200" dirty="0" smtClean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ППЭ ЕГЭ-</a:t>
          </a:r>
          <a:r>
            <a:rPr lang="ru-RU" sz="4000" b="1" kern="1200" dirty="0" smtClean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85 </a:t>
          </a:r>
        </a:p>
      </dsp:txBody>
      <dsp:txXfrm>
        <a:off x="0" y="860711"/>
        <a:ext cx="2647397" cy="3193846"/>
      </dsp:txXfrm>
    </dsp:sp>
    <dsp:sp modelId="{1870E823-0773-4D0D-A352-665CE9A9A6AE}">
      <dsp:nvSpPr>
        <dsp:cNvPr id="0" name=""/>
        <dsp:cNvSpPr/>
      </dsp:nvSpPr>
      <dsp:spPr>
        <a:xfrm>
          <a:off x="2650118" y="860711"/>
          <a:ext cx="2885120" cy="3339148"/>
        </a:xfrm>
        <a:prstGeom prst="rect">
          <a:avLst/>
        </a:prstGeom>
        <a:solidFill>
          <a:schemeClr val="accent5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400" kern="1200" dirty="0" smtClean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ППЭ ЕГЭ/ОГЭ-</a:t>
          </a:r>
        </a:p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400" b="1" kern="1200" dirty="0" smtClean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57 </a:t>
          </a:r>
        </a:p>
      </dsp:txBody>
      <dsp:txXfrm>
        <a:off x="2650118" y="860711"/>
        <a:ext cx="2885120" cy="3339148"/>
      </dsp:txXfrm>
    </dsp:sp>
    <dsp:sp modelId="{A1CBDF39-E38B-4675-BB4D-D5FA95954CAE}">
      <dsp:nvSpPr>
        <dsp:cNvPr id="0" name=""/>
        <dsp:cNvSpPr/>
      </dsp:nvSpPr>
      <dsp:spPr>
        <a:xfrm>
          <a:off x="5530427" y="860711"/>
          <a:ext cx="2442699" cy="3051129"/>
        </a:xfrm>
        <a:prstGeom prst="rect">
          <a:avLst/>
        </a:prstGeom>
        <a:solidFill>
          <a:schemeClr val="accent5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600" kern="1200" dirty="0" smtClean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ППЭ ОГЭ-</a:t>
          </a:r>
        </a:p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600" b="1" kern="1200" dirty="0" smtClean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80 </a:t>
          </a:r>
        </a:p>
      </dsp:txBody>
      <dsp:txXfrm>
        <a:off x="5530427" y="860711"/>
        <a:ext cx="2442699" cy="3051129"/>
      </dsp:txXfrm>
    </dsp:sp>
    <dsp:sp modelId="{1191CF6A-022D-4BDC-9F36-EB533A199CA6}">
      <dsp:nvSpPr>
        <dsp:cNvPr id="0" name=""/>
        <dsp:cNvSpPr/>
      </dsp:nvSpPr>
      <dsp:spPr>
        <a:xfrm>
          <a:off x="0" y="4007538"/>
          <a:ext cx="7978705" cy="312277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diagrams.loki3.com/BracketList+Icon">
  <dgm:title val="Список с вертикальной скобкой"/>
  <dgm:desc val="Служит для отображения сгруппированных блоков данных.  Хорошо подходит для размещения большого количества текста уровня 2."/>
  <dgm:catLst>
    <dgm:cat type="list" pri="4110"/>
    <dgm:cat type="officeonline" pri="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3" srcId="0" destId="1" srcOrd="0" destOrd="0"/>
        <dgm:cxn modelId="4" srcId="1" destId="11" srcOrd="0" destOrd="0"/>
        <dgm:cxn modelId="5" srcId="0" destId="2" srcOrd="0" destOrd="0"/>
        <dgm:cxn modelId="6" srcId="2" destId="21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V" refType="primFontSz" refFor="des" refForName="parTx" fact="0.1"/>
      <dgm:constr type="primFontSz" for="des" forName="parTx" val="65"/>
      <dgm:constr type="primFontSz" for="des" forName="desTx" refType="primFontSz" refFor="des" refForName="parTx"/>
      <dgm:constr type="h" for="des" forName="parTx" refType="primFontSz" refFor="des" refForName="parTx" fact="0.55"/>
      <dgm:constr type="h" for="des" forName="bracket" refType="primFontSz" refFor="des" refForName="parTx" fact="0.55"/>
      <dgm:constr type="h" for="des" forName="desTx" refType="primFontSz" refFor="des" refForName="parTx" fact="0.55"/>
    </dgm:constrLst>
    <dgm:ruleLst>
      <dgm:rule type="primFontSz" for="des" forName="parTx" val="5" fact="NaN" max="NaN"/>
    </dgm:ruleLst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Tx" refType="w" fact="0.25"/>
          <dgm:constr type="w" for="ch" forName="bracket" refType="w" fact="0.05"/>
          <dgm:constr type="w" for="ch" forName="spH" refType="w" fact="0.02"/>
          <dgm:constr type="w" for="ch" forName="desTx" refType="w" fact="0.68"/>
          <dgm:constr type="h" for="ch" forName="bracket" refType="h" refFor="ch" refForName="desTx" op="gte"/>
          <dgm:constr type="h" for="ch" forName="bracket" refType="h" refFor="ch" refForName="parTx" op="gte"/>
          <dgm:constr type="h" for="ch" forName="desTx" refType="h" refFor="ch" refForName="parTx" op="gte"/>
        </dgm:constrLst>
        <dgm:ruleLst/>
        <dgm:layoutNode name="parTx" styleLbl="revTx">
          <dgm:varLst>
            <dgm:chMax val="1"/>
            <dgm:bulletEnabled val="1"/>
          </dgm:varLst>
          <dgm:choose name="Name8">
            <dgm:if name="Name9" func="var" arg="dir" op="equ" val="norm">
              <dgm:alg type="tx">
                <dgm:param type="parTxLTRAlign" val="r"/>
              </dgm:alg>
            </dgm:if>
            <dgm:else name="Name10">
              <dgm:alg type="tx">
                <dgm:param type="parTxLTRAlign" val="l"/>
              </dgm:alg>
            </dgm:else>
          </dgm:choose>
          <dgm:shape xmlns:r="http://schemas.openxmlformats.org/officeDocument/2006/relationships" type="rect" r:blip="">
            <dgm:adjLst/>
          </dgm:shape>
          <dgm:presOf axis="self" ptType="node"/>
          <dgm:constrLst>
            <dgm:constr type="tMarg" refType="primFontSz" fact="0.2"/>
            <dgm:constr type="bMarg" refType="primFontSz" fact="0.2"/>
          </dgm:constrLst>
          <dgm:ruleLst>
            <dgm:rule type="h" val="INF" fact="NaN" max="NaN"/>
          </dgm:ruleLst>
        </dgm:layoutNode>
        <dgm:layoutNode name="bracket" styleLbl="parChTrans1D1">
          <dgm:alg type="sp"/>
          <dgm:choose name="Name11">
            <dgm:if name="Name12" func="var" arg="dir" op="equ" val="norm">
              <dgm:shape xmlns:r="http://schemas.openxmlformats.org/officeDocument/2006/relationships" type="leftBrace" r:blip="">
                <dgm:adjLst>
                  <dgm:adj idx="1" val="0.35"/>
                </dgm:adjLst>
              </dgm:shape>
            </dgm:if>
            <dgm:else name="Name13">
              <dgm:shape xmlns:r="http://schemas.openxmlformats.org/officeDocument/2006/relationships" rot="180" type="leftBrace" r:blip="">
                <dgm:adjLst>
                  <dgm:adj idx="1" val="0.35"/>
                </dgm:adjLst>
              </dgm:shape>
            </dgm:else>
          </dgm:choose>
          <dgm:presOf/>
        </dgm:layoutNode>
        <dgm:layoutNode name="spH">
          <dgm:alg type="sp"/>
        </dgm:layoutNode>
        <dgm:choose name="Name14">
          <dgm:if name="Name15" axis="ch" ptType="node" func="cnt" op="gte" val="1">
            <dgm:layoutNode name="desTx" styleLbl="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secFontSz" refType="primFontSz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h" val="INF" fact="NaN" max="NaN"/>
              </dgm:ruleLst>
            </dgm:layoutNode>
          </dgm:if>
          <dgm:else name="Name16"/>
        </dgm:choose>
      </dgm:layoutNode>
      <dgm:forEach name="Name17" axis="followSib" ptType="sibTrans" cnt="1">
        <dgm:layoutNode name="spV">
          <dgm:alg type="sp"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9838" cy="497125"/>
          </a:xfrm>
          <a:prstGeom prst="rect">
            <a:avLst/>
          </a:prstGeom>
        </p:spPr>
        <p:txBody>
          <a:bodyPr vert="horz" lIns="91979" tIns="45990" rIns="91979" bIns="4599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29761" y="0"/>
            <a:ext cx="2929838" cy="497125"/>
          </a:xfrm>
          <a:prstGeom prst="rect">
            <a:avLst/>
          </a:prstGeom>
        </p:spPr>
        <p:txBody>
          <a:bodyPr vert="horz" lIns="91979" tIns="45990" rIns="91979" bIns="45990" rtlCol="0"/>
          <a:lstStyle>
            <a:lvl1pPr algn="r">
              <a:defRPr sz="1200"/>
            </a:lvl1pPr>
          </a:lstStyle>
          <a:p>
            <a:fld id="{CEB0A6E0-3A9D-4EAC-A11E-FEC605EA2F28}" type="datetimeFigureOut">
              <a:rPr lang="ru-RU" smtClean="0"/>
              <a:pPr/>
              <a:t>09.02.2017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43662"/>
            <a:ext cx="2929838" cy="497125"/>
          </a:xfrm>
          <a:prstGeom prst="rect">
            <a:avLst/>
          </a:prstGeom>
        </p:spPr>
        <p:txBody>
          <a:bodyPr vert="horz" lIns="91979" tIns="45990" rIns="91979" bIns="4599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29761" y="9443662"/>
            <a:ext cx="2929838" cy="497125"/>
          </a:xfrm>
          <a:prstGeom prst="rect">
            <a:avLst/>
          </a:prstGeom>
        </p:spPr>
        <p:txBody>
          <a:bodyPr vert="horz" lIns="91979" tIns="45990" rIns="91979" bIns="45990" rtlCol="0" anchor="b"/>
          <a:lstStyle>
            <a:lvl1pPr algn="r">
              <a:defRPr sz="1200"/>
            </a:lvl1pPr>
          </a:lstStyle>
          <a:p>
            <a:fld id="{CD3AF319-A184-45FC-9DE2-EB9CD3FA17B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186767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9838" cy="497125"/>
          </a:xfrm>
          <a:prstGeom prst="rect">
            <a:avLst/>
          </a:prstGeom>
        </p:spPr>
        <p:txBody>
          <a:bodyPr vert="horz" lIns="91979" tIns="45990" rIns="91979" bIns="4599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29761" y="0"/>
            <a:ext cx="2929838" cy="497125"/>
          </a:xfrm>
          <a:prstGeom prst="rect">
            <a:avLst/>
          </a:prstGeom>
        </p:spPr>
        <p:txBody>
          <a:bodyPr vert="horz" lIns="91979" tIns="45990" rIns="91979" bIns="45990" rtlCol="0"/>
          <a:lstStyle>
            <a:lvl1pPr algn="r">
              <a:defRPr sz="1200"/>
            </a:lvl1pPr>
          </a:lstStyle>
          <a:p>
            <a:fld id="{D2936C33-2F50-4361-9651-B5934CDC7413}" type="datetimeFigureOut">
              <a:rPr lang="ru-RU" smtClean="0"/>
              <a:pPr/>
              <a:t>09.02.2017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5088" y="744538"/>
            <a:ext cx="6630987" cy="3730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979" tIns="45990" rIns="91979" bIns="4599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6117" y="4722694"/>
            <a:ext cx="5408930" cy="4474131"/>
          </a:xfrm>
          <a:prstGeom prst="rect">
            <a:avLst/>
          </a:prstGeom>
        </p:spPr>
        <p:txBody>
          <a:bodyPr vert="horz" lIns="91979" tIns="45990" rIns="91979" bIns="4599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3662"/>
            <a:ext cx="2929838" cy="497125"/>
          </a:xfrm>
          <a:prstGeom prst="rect">
            <a:avLst/>
          </a:prstGeom>
        </p:spPr>
        <p:txBody>
          <a:bodyPr vert="horz" lIns="91979" tIns="45990" rIns="91979" bIns="4599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29761" y="9443662"/>
            <a:ext cx="2929838" cy="497125"/>
          </a:xfrm>
          <a:prstGeom prst="rect">
            <a:avLst/>
          </a:prstGeom>
        </p:spPr>
        <p:txBody>
          <a:bodyPr vert="horz" lIns="91979" tIns="45990" rIns="91979" bIns="45990" rtlCol="0" anchor="b"/>
          <a:lstStyle>
            <a:lvl1pPr algn="r">
              <a:defRPr sz="1200"/>
            </a:lvl1pPr>
          </a:lstStyle>
          <a:p>
            <a:fld id="{59E3846F-E4DD-4C7C-A04D-B5CB438F4AB2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713065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 txBox="1">
            <a:spLocks noGrp="1" noChangeArrowheads="1"/>
          </p:cNvSpPr>
          <p:nvPr/>
        </p:nvSpPr>
        <p:spPr bwMode="auto">
          <a:xfrm>
            <a:off x="3830543" y="9442700"/>
            <a:ext cx="2929052" cy="4982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59" tIns="46029" rIns="92059" bIns="46029" anchor="b"/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541BCA10-A7A4-4163-B094-1F4C48BA7439}" type="slidenum">
              <a:rPr lang="ru-RU" sz="1200">
                <a:cs typeface="Arial" charset="0"/>
              </a:rPr>
              <a:pPr algn="r" eaLnBrk="1" hangingPunct="1"/>
              <a:t>1</a:t>
            </a:fld>
            <a:endParaRPr lang="ru-RU" sz="1200" dirty="0">
              <a:cs typeface="Arial" charset="0"/>
            </a:endParaRPr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5088" y="744538"/>
            <a:ext cx="6630987" cy="3730625"/>
          </a:xfrm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67192805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 txBox="1">
            <a:spLocks noGrp="1" noChangeArrowheads="1"/>
          </p:cNvSpPr>
          <p:nvPr/>
        </p:nvSpPr>
        <p:spPr bwMode="auto">
          <a:xfrm>
            <a:off x="3830543" y="9442700"/>
            <a:ext cx="2929052" cy="4982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59" tIns="46029" rIns="92059" bIns="46029" anchor="b"/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541BCA10-A7A4-4163-B094-1F4C48BA7439}" type="slidenum">
              <a:rPr lang="ru-RU" sz="1200">
                <a:cs typeface="Arial" charset="0"/>
              </a:rPr>
              <a:pPr algn="r" eaLnBrk="1" hangingPunct="1"/>
              <a:t>12</a:t>
            </a:fld>
            <a:endParaRPr lang="ru-RU" sz="1200" dirty="0">
              <a:cs typeface="Arial" charset="0"/>
            </a:endParaRPr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5088" y="744538"/>
            <a:ext cx="6630987" cy="3730625"/>
          </a:xfrm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336513378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 txBox="1">
            <a:spLocks noGrp="1" noChangeArrowheads="1"/>
          </p:cNvSpPr>
          <p:nvPr/>
        </p:nvSpPr>
        <p:spPr bwMode="auto">
          <a:xfrm>
            <a:off x="3830543" y="9442700"/>
            <a:ext cx="2929052" cy="4982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59" tIns="46029" rIns="92059" bIns="46029" anchor="b"/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541BCA10-A7A4-4163-B094-1F4C48BA7439}" type="slidenum">
              <a:rPr lang="ru-RU" sz="1200">
                <a:cs typeface="Arial" charset="0"/>
              </a:rPr>
              <a:pPr algn="r" eaLnBrk="1" hangingPunct="1"/>
              <a:t>13</a:t>
            </a:fld>
            <a:endParaRPr lang="ru-RU" sz="1200" dirty="0">
              <a:cs typeface="Arial" charset="0"/>
            </a:endParaRPr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5088" y="744538"/>
            <a:ext cx="6630987" cy="3730625"/>
          </a:xfrm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336513378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 txBox="1">
            <a:spLocks noGrp="1" noChangeArrowheads="1"/>
          </p:cNvSpPr>
          <p:nvPr/>
        </p:nvSpPr>
        <p:spPr bwMode="auto">
          <a:xfrm>
            <a:off x="3830543" y="9442700"/>
            <a:ext cx="2929052" cy="4982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59" tIns="46029" rIns="92059" bIns="46029" anchor="b"/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541BCA10-A7A4-4163-B094-1F4C48BA7439}" type="slidenum">
              <a:rPr lang="ru-RU" sz="1200">
                <a:cs typeface="Arial" charset="0"/>
              </a:rPr>
              <a:pPr algn="r" eaLnBrk="1" hangingPunct="1"/>
              <a:t>14</a:t>
            </a:fld>
            <a:endParaRPr lang="ru-RU" sz="1200" dirty="0">
              <a:cs typeface="Arial" charset="0"/>
            </a:endParaRPr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5088" y="744538"/>
            <a:ext cx="6630987" cy="3730625"/>
          </a:xfrm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33651337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 txBox="1">
            <a:spLocks noGrp="1" noChangeArrowheads="1"/>
          </p:cNvSpPr>
          <p:nvPr/>
        </p:nvSpPr>
        <p:spPr bwMode="auto">
          <a:xfrm>
            <a:off x="3830543" y="9442700"/>
            <a:ext cx="2929052" cy="4982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59" tIns="46029" rIns="92059" bIns="46029" anchor="b"/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541BCA10-A7A4-4163-B094-1F4C48BA7439}" type="slidenum">
              <a:rPr lang="ru-RU" sz="1200">
                <a:cs typeface="Arial" charset="0"/>
              </a:rPr>
              <a:pPr algn="r" eaLnBrk="1" hangingPunct="1"/>
              <a:t>2</a:t>
            </a:fld>
            <a:endParaRPr lang="ru-RU" sz="1200" dirty="0">
              <a:cs typeface="Arial" charset="0"/>
            </a:endParaRPr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5088" y="744538"/>
            <a:ext cx="6630987" cy="3730625"/>
          </a:xfrm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33651337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 txBox="1">
            <a:spLocks noGrp="1" noChangeArrowheads="1"/>
          </p:cNvSpPr>
          <p:nvPr/>
        </p:nvSpPr>
        <p:spPr bwMode="auto">
          <a:xfrm>
            <a:off x="3830543" y="9442700"/>
            <a:ext cx="2929052" cy="4982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59" tIns="46029" rIns="92059" bIns="46029" anchor="b"/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541BCA10-A7A4-4163-B094-1F4C48BA7439}" type="slidenum">
              <a:rPr lang="ru-RU" sz="1200">
                <a:cs typeface="Arial" charset="0"/>
              </a:rPr>
              <a:pPr algn="r" eaLnBrk="1" hangingPunct="1"/>
              <a:t>3</a:t>
            </a:fld>
            <a:endParaRPr lang="ru-RU" sz="1200" dirty="0">
              <a:cs typeface="Arial" charset="0"/>
            </a:endParaRPr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5088" y="744538"/>
            <a:ext cx="6630987" cy="3730625"/>
          </a:xfrm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196575555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 txBox="1">
            <a:spLocks noGrp="1" noChangeArrowheads="1"/>
          </p:cNvSpPr>
          <p:nvPr/>
        </p:nvSpPr>
        <p:spPr bwMode="auto">
          <a:xfrm>
            <a:off x="3830543" y="9442700"/>
            <a:ext cx="2929052" cy="4982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59" tIns="46029" rIns="92059" bIns="46029" anchor="b"/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541BCA10-A7A4-4163-B094-1F4C48BA7439}" type="slidenum">
              <a:rPr lang="ru-RU" sz="1200">
                <a:cs typeface="Arial" charset="0"/>
              </a:rPr>
              <a:pPr algn="r" eaLnBrk="1" hangingPunct="1"/>
              <a:t>4</a:t>
            </a:fld>
            <a:endParaRPr lang="ru-RU" sz="1200" dirty="0">
              <a:cs typeface="Arial" charset="0"/>
            </a:endParaRPr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5088" y="744538"/>
            <a:ext cx="6630987" cy="3730625"/>
          </a:xfrm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336513378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 txBox="1">
            <a:spLocks noGrp="1" noChangeArrowheads="1"/>
          </p:cNvSpPr>
          <p:nvPr/>
        </p:nvSpPr>
        <p:spPr bwMode="auto">
          <a:xfrm>
            <a:off x="3830543" y="9442700"/>
            <a:ext cx="2929052" cy="4982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59" tIns="46029" rIns="92059" bIns="46029" anchor="b"/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541BCA10-A7A4-4163-B094-1F4C48BA7439}" type="slidenum">
              <a:rPr lang="ru-RU" sz="1200">
                <a:cs typeface="Arial" charset="0"/>
              </a:rPr>
              <a:pPr algn="r" eaLnBrk="1" hangingPunct="1"/>
              <a:t>5</a:t>
            </a:fld>
            <a:endParaRPr lang="ru-RU" sz="1200" dirty="0">
              <a:cs typeface="Arial" charset="0"/>
            </a:endParaRPr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5088" y="744538"/>
            <a:ext cx="6630987" cy="3730625"/>
          </a:xfrm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382733972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 txBox="1">
            <a:spLocks noGrp="1" noChangeArrowheads="1"/>
          </p:cNvSpPr>
          <p:nvPr/>
        </p:nvSpPr>
        <p:spPr bwMode="auto">
          <a:xfrm>
            <a:off x="3830543" y="9442700"/>
            <a:ext cx="2929052" cy="4982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59" tIns="46029" rIns="92059" bIns="46029" anchor="b"/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541BCA10-A7A4-4163-B094-1F4C48BA7439}" type="slidenum">
              <a:rPr lang="ru-RU" sz="1200">
                <a:cs typeface="Arial" charset="0"/>
              </a:rPr>
              <a:pPr algn="r" eaLnBrk="1" hangingPunct="1"/>
              <a:t>6</a:t>
            </a:fld>
            <a:endParaRPr lang="ru-RU" sz="1200" dirty="0">
              <a:cs typeface="Arial" charset="0"/>
            </a:endParaRPr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5088" y="744538"/>
            <a:ext cx="6630987" cy="3730625"/>
          </a:xfrm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336513378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 txBox="1">
            <a:spLocks noGrp="1" noChangeArrowheads="1"/>
          </p:cNvSpPr>
          <p:nvPr/>
        </p:nvSpPr>
        <p:spPr bwMode="auto">
          <a:xfrm>
            <a:off x="3830543" y="9442700"/>
            <a:ext cx="2929052" cy="4982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59" tIns="46029" rIns="92059" bIns="46029" anchor="b"/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541BCA10-A7A4-4163-B094-1F4C48BA7439}" type="slidenum">
              <a:rPr lang="ru-RU" sz="1200">
                <a:cs typeface="Arial" charset="0"/>
              </a:rPr>
              <a:pPr algn="r" eaLnBrk="1" hangingPunct="1"/>
              <a:t>7</a:t>
            </a:fld>
            <a:endParaRPr lang="ru-RU" sz="1200" dirty="0">
              <a:cs typeface="Arial" charset="0"/>
            </a:endParaRPr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5088" y="744538"/>
            <a:ext cx="6630987" cy="3730625"/>
          </a:xfrm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242563123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 txBox="1">
            <a:spLocks noGrp="1" noChangeArrowheads="1"/>
          </p:cNvSpPr>
          <p:nvPr/>
        </p:nvSpPr>
        <p:spPr bwMode="auto">
          <a:xfrm>
            <a:off x="3830543" y="9442700"/>
            <a:ext cx="2929052" cy="4982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59" tIns="46029" rIns="92059" bIns="46029" anchor="b"/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541BCA10-A7A4-4163-B094-1F4C48BA7439}" type="slidenum">
              <a:rPr lang="ru-RU" sz="1200">
                <a:cs typeface="Arial" charset="0"/>
              </a:rPr>
              <a:pPr algn="r" eaLnBrk="1" hangingPunct="1"/>
              <a:t>8</a:t>
            </a:fld>
            <a:endParaRPr lang="ru-RU" sz="1200" dirty="0">
              <a:cs typeface="Arial" charset="0"/>
            </a:endParaRPr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5088" y="744538"/>
            <a:ext cx="6630987" cy="3730625"/>
          </a:xfrm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242563123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65088" y="744538"/>
            <a:ext cx="6630987" cy="373062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9D042E8-DB45-4D3D-A82D-A6AC747BD70D}" type="slidenum">
              <a:rPr lang="ru-RU" smtClean="0">
                <a:solidFill>
                  <a:prstClr val="black"/>
                </a:solidFill>
              </a:rPr>
              <a:pPr>
                <a:defRPr/>
              </a:pPr>
              <a:t>9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94637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8037"/>
            <a:ext cx="7772400" cy="11025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09.02.2017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876029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09.02.2017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169599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154791"/>
            <a:ext cx="2057400" cy="329088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54791"/>
            <a:ext cx="6019800" cy="329088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09.02.2017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098762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09.02.2017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80353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09.02.2017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346245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900115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900115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09.02.2017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702599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82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41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1631165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33" y="1151341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33" y="1631165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09.02.2017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620560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09.02.2017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781534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09.02.2017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535229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19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04863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19" y="1076343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09.02.2017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896578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712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09.02.2017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548731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82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09.02.2017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325585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.xml"/><Relationship Id="rId3" Type="http://schemas.openxmlformats.org/officeDocument/2006/relationships/image" Target="../media/image3.png"/><Relationship Id="rId7" Type="http://schemas.openxmlformats.org/officeDocument/2006/relationships/diagramColors" Target="../diagrams/colors3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3.xml"/><Relationship Id="rId5" Type="http://schemas.openxmlformats.org/officeDocument/2006/relationships/diagramLayout" Target="../diagrams/layout3.xml"/><Relationship Id="rId4" Type="http://schemas.openxmlformats.org/officeDocument/2006/relationships/diagramData" Target="../diagrams/data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.xml"/><Relationship Id="rId3" Type="http://schemas.openxmlformats.org/officeDocument/2006/relationships/image" Target="../media/image1.jpeg"/><Relationship Id="rId7" Type="http://schemas.openxmlformats.org/officeDocument/2006/relationships/diagramQuickStyle" Target="../diagrams/quickStyle4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6" Type="http://schemas.openxmlformats.org/officeDocument/2006/relationships/diagramLayout" Target="../diagrams/layout4.xml"/><Relationship Id="rId5" Type="http://schemas.openxmlformats.org/officeDocument/2006/relationships/diagramData" Target="../diagrams/data4.xml"/><Relationship Id="rId4" Type="http://schemas.openxmlformats.org/officeDocument/2006/relationships/image" Target="../media/image2.png"/><Relationship Id="rId9" Type="http://schemas.microsoft.com/office/2007/relationships/diagramDrawing" Target="../diagrams/drawing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.xml"/><Relationship Id="rId3" Type="http://schemas.openxmlformats.org/officeDocument/2006/relationships/image" Target="../media/image1.jpeg"/><Relationship Id="rId7" Type="http://schemas.openxmlformats.org/officeDocument/2006/relationships/diagramQuickStyle" Target="../diagrams/quickStyle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Layout" Target="../diagrams/layout1.xml"/><Relationship Id="rId5" Type="http://schemas.openxmlformats.org/officeDocument/2006/relationships/diagramData" Target="../diagrams/data1.xml"/><Relationship Id="rId4" Type="http://schemas.openxmlformats.org/officeDocument/2006/relationships/image" Target="../media/image2.png"/><Relationship Id="rId9" Type="http://schemas.microsoft.com/office/2007/relationships/diagramDrawing" Target="../diagrams/drawing1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.xml"/><Relationship Id="rId3" Type="http://schemas.openxmlformats.org/officeDocument/2006/relationships/image" Target="../media/image1.jpeg"/><Relationship Id="rId7" Type="http://schemas.openxmlformats.org/officeDocument/2006/relationships/diagramQuickStyle" Target="../diagrams/quickStyle2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diagramLayout" Target="../diagrams/layout2.xml"/><Relationship Id="rId5" Type="http://schemas.openxmlformats.org/officeDocument/2006/relationships/diagramData" Target="../diagrams/data2.xml"/><Relationship Id="rId4" Type="http://schemas.openxmlformats.org/officeDocument/2006/relationships/image" Target="../media/image2.png"/><Relationship Id="rId9" Type="http://schemas.microsoft.com/office/2007/relationships/diagramDrawing" Target="../diagrams/drawing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0" y="0"/>
            <a:ext cx="1403648" cy="5143500"/>
          </a:xfrm>
          <a:prstGeom prst="rect">
            <a:avLst/>
          </a:prstGeom>
        </p:spPr>
      </p:pic>
      <p:pic>
        <p:nvPicPr>
          <p:cNvPr id="9" name="Picture 2" descr="C:\Users\Afanaseva\Desktop\сам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104587"/>
            <a:ext cx="658802" cy="6446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Прямоугольник с двумя вырезанными противолежащими углами 9"/>
          <p:cNvSpPr/>
          <p:nvPr/>
        </p:nvSpPr>
        <p:spPr>
          <a:xfrm>
            <a:off x="701824" y="4804003"/>
            <a:ext cx="8370168" cy="288032"/>
          </a:xfrm>
          <a:prstGeom prst="snip2DiagRect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10800000" scaled="1"/>
            <a:tileRect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ru-RU" dirty="0" smtClean="0"/>
              <a:t>Министерство образования и науки Республики Татарстан</a:t>
            </a:r>
            <a:endParaRPr lang="ru-RU" dirty="0"/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0AA953-8F8B-41CF-A1AB-C67361DBF7BD}" type="slidenum">
              <a:rPr lang="ru-RU" smtClean="0"/>
              <a:pPr>
                <a:defRPr/>
              </a:pPr>
              <a:t>1</a:t>
            </a:fld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827597" y="735550"/>
            <a:ext cx="7911913" cy="2376264"/>
          </a:xfrm>
          <a:prstGeom prst="rect">
            <a:avLst/>
          </a:prstGeom>
          <a:noFill/>
          <a:ln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Итоги зональных совещаний </a:t>
            </a:r>
          </a:p>
          <a:p>
            <a:pPr algn="ctr"/>
            <a:r>
              <a:rPr lang="ru-RU" sz="3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по подготовке к государственной итоговой аттестации 2017 года</a:t>
            </a:r>
            <a:endParaRPr lang="ru-RU" sz="32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одзаголовок 2"/>
          <p:cNvSpPr>
            <a:spLocks noGrp="1"/>
          </p:cNvSpPr>
          <p:nvPr/>
        </p:nvSpPr>
        <p:spPr>
          <a:xfrm>
            <a:off x="2627784" y="3219822"/>
            <a:ext cx="6516216" cy="14041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 dirty="0"/>
          </a:p>
        </p:txBody>
      </p:sp>
      <p:sp>
        <p:nvSpPr>
          <p:cNvPr id="11" name="Подзаголовок 2"/>
          <p:cNvSpPr>
            <a:spLocks noGrp="1"/>
          </p:cNvSpPr>
          <p:nvPr/>
        </p:nvSpPr>
        <p:spPr>
          <a:xfrm>
            <a:off x="2627784" y="3742769"/>
            <a:ext cx="6516216" cy="14041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ru-RU" sz="16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Габдрахманова</a:t>
            </a:r>
            <a:r>
              <a:rPr lang="ru-RU" sz="16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Г.З. заместитель министра - руководитель департамента надзора и контроля в сфере образования Министерства  образования и науки Республики Татарстан</a:t>
            </a:r>
          </a:p>
          <a:p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5518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0" y="0"/>
            <a:ext cx="1403648" cy="5143500"/>
          </a:xfrm>
          <a:prstGeom prst="rect">
            <a:avLst/>
          </a:prstGeom>
        </p:spPr>
      </p:pic>
      <p:sp>
        <p:nvSpPr>
          <p:cNvPr id="5" name="Прямоугольник с двумя вырезанными противолежащими углами 4"/>
          <p:cNvSpPr/>
          <p:nvPr/>
        </p:nvSpPr>
        <p:spPr>
          <a:xfrm>
            <a:off x="701824" y="4804003"/>
            <a:ext cx="8370168" cy="288032"/>
          </a:xfrm>
          <a:prstGeom prst="snip2DiagRect">
            <a:avLst/>
          </a:prstGeom>
          <a:gradFill flip="none" rotWithShape="1">
            <a:gsLst>
              <a:gs pos="0">
                <a:srgbClr val="4F81BD">
                  <a:shade val="30000"/>
                  <a:satMod val="115000"/>
                </a:srgbClr>
              </a:gs>
              <a:gs pos="50000">
                <a:srgbClr val="4F81BD">
                  <a:shade val="67500"/>
                  <a:satMod val="115000"/>
                </a:srgbClr>
              </a:gs>
              <a:gs pos="100000">
                <a:srgbClr val="4F81BD">
                  <a:shade val="100000"/>
                  <a:satMod val="115000"/>
                </a:srgbClr>
              </a:gs>
            </a:gsLst>
            <a:lin ang="10800000" scaled="1"/>
            <a:tileRect/>
          </a:gra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rtlCol="0" anchor="ctr"/>
          <a:lstStyle/>
          <a:p>
            <a:pPr algn="r">
              <a:defRPr/>
            </a:pPr>
            <a:r>
              <a:rPr lang="ru-RU" kern="0" dirty="0" smtClean="0">
                <a:solidFill>
                  <a:prstClr val="white"/>
                </a:solidFill>
              </a:rPr>
              <a:t>Министерство образования и науки Республики Татарстан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74" y="123478"/>
            <a:ext cx="658813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" name="Заголовок 11"/>
          <p:cNvSpPr txBox="1">
            <a:spLocks noGrp="1"/>
          </p:cNvSpPr>
          <p:nvPr>
            <p:ph type="title"/>
          </p:nvPr>
        </p:nvSpPr>
        <p:spPr>
          <a:xfrm>
            <a:off x="892175" y="43410"/>
            <a:ext cx="8229600" cy="830997"/>
          </a:xfrm>
          <a:prstGeom prst="rect">
            <a:avLst/>
          </a:prstGeom>
          <a:noFill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Принципы и задачи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общественного наблюдения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1475656" y="908722"/>
            <a:ext cx="6470788" cy="720080"/>
          </a:xfrm>
          <a:prstGeom prst="rect">
            <a:avLst/>
          </a:prstGeom>
          <a:solidFill>
            <a:srgbClr val="B9CDE5">
              <a:alpha val="31000"/>
            </a:srgbClr>
          </a:solidFill>
          <a:ln w="25400" cap="flat" cmpd="sng" algn="ctr">
            <a:solidFill>
              <a:schemeClr val="tx2"/>
            </a:solidFill>
            <a:prstDash val="sysDash"/>
          </a:ln>
          <a:effectLst/>
        </p:spPr>
        <p:txBody>
          <a:bodyPr anchor="ctr"/>
          <a:lstStyle/>
          <a:p>
            <a:pPr algn="ctr">
              <a:spcBef>
                <a:spcPct val="0"/>
              </a:spcBef>
            </a:pPr>
            <a:r>
              <a:rPr lang="ru-RU" sz="1600" b="1" dirty="0">
                <a:solidFill>
                  <a:srgbClr val="2E3192"/>
                </a:solidFill>
                <a:latin typeface="Cambria" panose="02040503050406030204" pitchFamily="18" charset="0"/>
              </a:rPr>
              <a:t> </a:t>
            </a:r>
            <a:r>
              <a:rPr lang="ru-RU" sz="1600" b="1" dirty="0" smtClean="0">
                <a:solidFill>
                  <a:srgbClr val="2E3192"/>
                </a:solidFill>
                <a:latin typeface="Times New Roman" pitchFamily="18" charset="0"/>
                <a:cs typeface="Times New Roman" pitchFamily="18" charset="0"/>
              </a:rPr>
              <a:t>Повышение </a:t>
            </a:r>
            <a:r>
              <a:rPr lang="ru-RU" sz="1600" b="1" dirty="0">
                <a:solidFill>
                  <a:srgbClr val="2E3192"/>
                </a:solidFill>
                <a:latin typeface="Times New Roman" pitchFamily="18" charset="0"/>
                <a:cs typeface="Times New Roman" pitchFamily="18" charset="0"/>
              </a:rPr>
              <a:t>объективности и прозрачности процедуры </a:t>
            </a:r>
            <a:r>
              <a:rPr lang="ru-RU" sz="1600" b="1" dirty="0" smtClean="0">
                <a:solidFill>
                  <a:srgbClr val="2E3192"/>
                </a:solidFill>
                <a:latin typeface="Times New Roman" pitchFamily="18" charset="0"/>
                <a:cs typeface="Times New Roman" pitchFamily="18" charset="0"/>
              </a:rPr>
              <a:t>ГИА</a:t>
            </a:r>
            <a:endParaRPr lang="ru-RU" sz="1600" b="1" dirty="0">
              <a:solidFill>
                <a:srgbClr val="2E319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1466552" y="1801381"/>
            <a:ext cx="6470788" cy="720080"/>
          </a:xfrm>
          <a:prstGeom prst="rect">
            <a:avLst/>
          </a:prstGeom>
          <a:solidFill>
            <a:srgbClr val="B9CDE5">
              <a:alpha val="31000"/>
            </a:srgbClr>
          </a:solidFill>
          <a:ln w="25400" cap="flat" cmpd="sng" algn="ctr">
            <a:solidFill>
              <a:schemeClr val="tx2"/>
            </a:solidFill>
            <a:prstDash val="sysDash"/>
          </a:ln>
          <a:effectLst/>
        </p:spPr>
        <p:txBody>
          <a:bodyPr anchor="ctr"/>
          <a:lstStyle/>
          <a:p>
            <a:pPr algn="ctr">
              <a:spcBef>
                <a:spcPct val="0"/>
              </a:spcBef>
            </a:pPr>
            <a:r>
              <a:rPr lang="ru-RU" sz="1600" b="1" dirty="0" smtClean="0">
                <a:solidFill>
                  <a:srgbClr val="2E3192"/>
                </a:solidFill>
                <a:latin typeface="Times New Roman" pitchFamily="18" charset="0"/>
                <a:cs typeface="Times New Roman" pitchFamily="18" charset="0"/>
              </a:rPr>
              <a:t>Стабилизация </a:t>
            </a:r>
            <a:r>
              <a:rPr lang="ru-RU" sz="1600" b="1" dirty="0">
                <a:solidFill>
                  <a:srgbClr val="2E3192"/>
                </a:solidFill>
                <a:latin typeface="Times New Roman" pitchFamily="18" charset="0"/>
                <a:cs typeface="Times New Roman" pitchFamily="18" charset="0"/>
              </a:rPr>
              <a:t>общественного отношения к </a:t>
            </a:r>
            <a:r>
              <a:rPr lang="ru-RU" sz="1600" b="1" dirty="0" smtClean="0">
                <a:solidFill>
                  <a:srgbClr val="2E3192"/>
                </a:solidFill>
                <a:latin typeface="Times New Roman" pitchFamily="18" charset="0"/>
                <a:cs typeface="Times New Roman" pitchFamily="18" charset="0"/>
              </a:rPr>
              <a:t>ГИА </a:t>
            </a:r>
            <a:endParaRPr lang="ru-RU" sz="1600" b="1" dirty="0">
              <a:solidFill>
                <a:srgbClr val="2E319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1475656" y="2746624"/>
            <a:ext cx="6470788" cy="720080"/>
          </a:xfrm>
          <a:prstGeom prst="rect">
            <a:avLst/>
          </a:prstGeom>
          <a:solidFill>
            <a:srgbClr val="B9CDE5">
              <a:alpha val="31000"/>
            </a:srgbClr>
          </a:solidFill>
          <a:ln w="25400" cap="flat" cmpd="sng" algn="ctr">
            <a:solidFill>
              <a:schemeClr val="tx2"/>
            </a:solidFill>
            <a:prstDash val="sysDash"/>
          </a:ln>
          <a:effectLst/>
        </p:spPr>
        <p:txBody>
          <a:bodyPr anchor="ctr"/>
          <a:lstStyle/>
          <a:p>
            <a:pPr algn="ctr">
              <a:spcBef>
                <a:spcPct val="0"/>
              </a:spcBef>
            </a:pPr>
            <a:r>
              <a:rPr lang="ru-RU" sz="1600" b="1" dirty="0" smtClean="0">
                <a:solidFill>
                  <a:srgbClr val="2E3192"/>
                </a:solidFill>
                <a:latin typeface="Times New Roman" pitchFamily="18" charset="0"/>
                <a:cs typeface="Times New Roman" pitchFamily="18" charset="0"/>
              </a:rPr>
              <a:t>Противодействие </a:t>
            </a:r>
            <a:r>
              <a:rPr lang="ru-RU" sz="1600" b="1" dirty="0">
                <a:solidFill>
                  <a:srgbClr val="2E3192"/>
                </a:solidFill>
                <a:latin typeface="Times New Roman" pitchFamily="18" charset="0"/>
                <a:cs typeface="Times New Roman" pitchFamily="18" charset="0"/>
              </a:rPr>
              <a:t>нарушениям со стороны </a:t>
            </a:r>
            <a:r>
              <a:rPr lang="ru-RU" sz="1600" b="1" dirty="0" smtClean="0">
                <a:solidFill>
                  <a:srgbClr val="2E3192"/>
                </a:solidFill>
                <a:latin typeface="Times New Roman" pitchFamily="18" charset="0"/>
                <a:cs typeface="Times New Roman" pitchFamily="18" charset="0"/>
              </a:rPr>
              <a:t>участников ГИА и иных лиц,  задействованных в проведении экзаменов</a:t>
            </a:r>
            <a:endParaRPr lang="ru-RU" sz="1600" b="1" dirty="0">
              <a:solidFill>
                <a:srgbClr val="2E319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1483656" y="3651871"/>
            <a:ext cx="6470788" cy="720080"/>
          </a:xfrm>
          <a:prstGeom prst="rect">
            <a:avLst/>
          </a:prstGeom>
          <a:solidFill>
            <a:srgbClr val="B9CDE5">
              <a:alpha val="31000"/>
            </a:srgbClr>
          </a:solidFill>
          <a:ln w="25400" cap="flat" cmpd="sng" algn="ctr">
            <a:solidFill>
              <a:schemeClr val="tx2"/>
            </a:solidFill>
            <a:prstDash val="sysDash"/>
          </a:ln>
          <a:effectLst/>
        </p:spPr>
        <p:txBody>
          <a:bodyPr anchor="ctr"/>
          <a:lstStyle/>
          <a:p>
            <a:pPr algn="ctr">
              <a:spcBef>
                <a:spcPct val="0"/>
              </a:spcBef>
            </a:pPr>
            <a:r>
              <a:rPr lang="ru-RU" sz="16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Достоверность результатов общественного наблюдения</a:t>
            </a:r>
            <a:endParaRPr lang="ru-RU" sz="1600" b="1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8256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0" y="0"/>
            <a:ext cx="1403648" cy="5143500"/>
          </a:xfrm>
          <a:prstGeom prst="rect">
            <a:avLst/>
          </a:prstGeom>
        </p:spPr>
      </p:pic>
      <p:sp>
        <p:nvSpPr>
          <p:cNvPr id="5" name="Прямоугольник с двумя вырезанными противолежащими углами 4"/>
          <p:cNvSpPr/>
          <p:nvPr/>
        </p:nvSpPr>
        <p:spPr>
          <a:xfrm>
            <a:off x="701824" y="4804003"/>
            <a:ext cx="8370168" cy="288032"/>
          </a:xfrm>
          <a:prstGeom prst="snip2DiagRect">
            <a:avLst/>
          </a:prstGeom>
          <a:gradFill flip="none" rotWithShape="1">
            <a:gsLst>
              <a:gs pos="0">
                <a:srgbClr val="4F81BD">
                  <a:shade val="30000"/>
                  <a:satMod val="115000"/>
                </a:srgbClr>
              </a:gs>
              <a:gs pos="50000">
                <a:srgbClr val="4F81BD">
                  <a:shade val="67500"/>
                  <a:satMod val="115000"/>
                </a:srgbClr>
              </a:gs>
              <a:gs pos="100000">
                <a:srgbClr val="4F81BD">
                  <a:shade val="100000"/>
                  <a:satMod val="115000"/>
                </a:srgbClr>
              </a:gs>
            </a:gsLst>
            <a:lin ang="10800000" scaled="1"/>
            <a:tileRect/>
          </a:gra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rtlCol="0" anchor="ctr"/>
          <a:lstStyle/>
          <a:p>
            <a:pPr algn="r">
              <a:defRPr/>
            </a:pPr>
            <a:r>
              <a:rPr lang="ru-RU" kern="0" dirty="0" smtClean="0">
                <a:solidFill>
                  <a:prstClr val="white"/>
                </a:solidFill>
              </a:rPr>
              <a:t>Министерство образования и науки Республики Татарстан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74" y="123478"/>
            <a:ext cx="658813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" name="Заголовок 11"/>
          <p:cNvSpPr txBox="1">
            <a:spLocks noGrp="1"/>
          </p:cNvSpPr>
          <p:nvPr>
            <p:ph type="title"/>
          </p:nvPr>
        </p:nvSpPr>
        <p:spPr>
          <a:xfrm>
            <a:off x="892175" y="135648"/>
            <a:ext cx="8229600" cy="646331"/>
          </a:xfrm>
          <a:prstGeom prst="rect">
            <a:avLst/>
          </a:prstGeom>
          <a:noFill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36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Общественные наблюдатели</a:t>
            </a:r>
          </a:p>
        </p:txBody>
      </p:sp>
      <p:graphicFrame>
        <p:nvGraphicFramePr>
          <p:cNvPr id="8" name="Схема 7"/>
          <p:cNvGraphicFramePr/>
          <p:nvPr>
            <p:extLst>
              <p:ext uri="{D42A27DB-BD31-4B8C-83A1-F6EECF244321}">
                <p14:modId xmlns:p14="http://schemas.microsoft.com/office/powerpoint/2010/main" val="344226275"/>
              </p:ext>
            </p:extLst>
          </p:nvPr>
        </p:nvGraphicFramePr>
        <p:xfrm>
          <a:off x="611574" y="987574"/>
          <a:ext cx="8280906" cy="36724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1378227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0" y="18643"/>
            <a:ext cx="1296144" cy="5143500"/>
          </a:xfrm>
          <a:prstGeom prst="rect">
            <a:avLst/>
          </a:prstGeom>
        </p:spPr>
      </p:pic>
      <p:pic>
        <p:nvPicPr>
          <p:cNvPr id="8" name="Picture 2" descr="C:\Users\Afanaseva\Desktop\сам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50119"/>
            <a:ext cx="658802" cy="6446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Прямоугольник с двумя вырезанными противолежащими углами 9"/>
          <p:cNvSpPr/>
          <p:nvPr/>
        </p:nvSpPr>
        <p:spPr>
          <a:xfrm>
            <a:off x="701824" y="4804003"/>
            <a:ext cx="8370168" cy="288032"/>
          </a:xfrm>
          <a:prstGeom prst="snip2DiagRect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10800000" scaled="1"/>
            <a:tileRect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ru-RU" dirty="0" smtClean="0"/>
              <a:t>Министерство образования и науки Республики Татарстан</a:t>
            </a:r>
            <a:endParaRPr lang="ru-RU" dirty="0"/>
          </a:p>
        </p:txBody>
      </p:sp>
      <p:sp>
        <p:nvSpPr>
          <p:cNvPr id="6" name="Подзаголовок 4"/>
          <p:cNvSpPr txBox="1">
            <a:spLocks/>
          </p:cNvSpPr>
          <p:nvPr/>
        </p:nvSpPr>
        <p:spPr>
          <a:xfrm>
            <a:off x="608940" y="193572"/>
            <a:ext cx="7711361" cy="378600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450215" algn="just" eaLnBrk="1" fontAlgn="auto" hangingPunct="1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400" b="1" dirty="0" smtClean="0">
                <a:solidFill>
                  <a:srgbClr val="C00000"/>
                </a:solidFill>
                <a:latin typeface="Times New Roman"/>
                <a:ea typeface="Times New Roman"/>
              </a:rPr>
              <a:t>                                    </a:t>
            </a:r>
            <a:endParaRPr lang="ru-RU" b="1" dirty="0" smtClean="0">
              <a:solidFill>
                <a:srgbClr val="C00000"/>
              </a:solidFill>
              <a:latin typeface="Times New Roman"/>
              <a:ea typeface="Times New Roman"/>
            </a:endParaRPr>
          </a:p>
          <a:p>
            <a:pPr marL="0" lvl="0" indent="450215" algn="just" eaLnBrk="1" fontAlgn="auto" hangingPunct="1">
              <a:spcBef>
                <a:spcPts val="0"/>
              </a:spcBef>
              <a:spcAft>
                <a:spcPts val="0"/>
              </a:spcAft>
              <a:buNone/>
            </a:pPr>
            <a:endParaRPr lang="ru-RU" sz="2400" b="1" dirty="0" smtClean="0">
              <a:solidFill>
                <a:srgbClr val="C00000"/>
              </a:solidFill>
              <a:latin typeface="Times New Roman"/>
              <a:ea typeface="Times New Roman"/>
            </a:endParaRPr>
          </a:p>
          <a:p>
            <a:pPr marL="0" indent="0" algn="ctr">
              <a:buNone/>
              <a:defRPr/>
            </a:pPr>
            <a:r>
              <a:rPr lang="ru-RU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Verdana" panose="020B0604030504040204" pitchFamily="34" charset="0"/>
                <a:cs typeface="Times New Roman" pitchFamily="18" charset="0"/>
              </a:rPr>
              <a:t> </a:t>
            </a:r>
          </a:p>
        </p:txBody>
      </p:sp>
      <p:sp>
        <p:nvSpPr>
          <p:cNvPr id="9" name="Подзаголовок 4"/>
          <p:cNvSpPr txBox="1">
            <a:spLocks/>
          </p:cNvSpPr>
          <p:nvPr/>
        </p:nvSpPr>
        <p:spPr>
          <a:xfrm>
            <a:off x="899592" y="126871"/>
            <a:ext cx="8677528" cy="567900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charset="0"/>
              <a:buNone/>
              <a:defRPr/>
            </a:pPr>
            <a:endParaRPr lang="ru-RU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Verdana" panose="020B0604030504040204" pitchFamily="34" charset="0"/>
              <a:cs typeface="Times New Roman" pitchFamily="18" charset="0"/>
            </a:endParaRPr>
          </a:p>
        </p:txBody>
      </p:sp>
      <p:sp>
        <p:nvSpPr>
          <p:cNvPr id="11" name="Объект 1"/>
          <p:cNvSpPr txBox="1">
            <a:spLocks/>
          </p:cNvSpPr>
          <p:nvPr/>
        </p:nvSpPr>
        <p:spPr>
          <a:xfrm>
            <a:off x="605055" y="1131592"/>
            <a:ext cx="8229600" cy="3394472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0" algn="just">
              <a:spcAft>
                <a:spcPts val="0"/>
              </a:spcAft>
              <a:buNone/>
            </a:pPr>
            <a:endParaRPr lang="ru-RU" sz="1800" dirty="0">
              <a:solidFill>
                <a:srgbClr val="002060"/>
              </a:solidFill>
              <a:latin typeface="Times New Roman"/>
              <a:ea typeface="Times New Roman"/>
            </a:endParaRPr>
          </a:p>
          <a:p>
            <a:pPr indent="450215" algn="just">
              <a:spcAft>
                <a:spcPts val="0"/>
              </a:spcAft>
            </a:pPr>
            <a:endParaRPr lang="ru-RU" sz="2000" dirty="0">
              <a:effectLst/>
              <a:latin typeface="Times New Roman"/>
              <a:ea typeface="Times New Roman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solidFill>
                  <a:srgbClr val="C00000"/>
                </a:solidFill>
                <a:latin typeface="Times New Roman"/>
                <a:ea typeface="Times New Roman"/>
              </a:rPr>
              <a:t>    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71600" y="786868"/>
            <a:ext cx="7992889" cy="3607049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ru-RU" sz="4000" b="1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ru-RU" sz="40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ЕГЭ </a:t>
            </a:r>
            <a:r>
              <a:rPr lang="ru-RU" sz="40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- 85 (84) ППЭ</a:t>
            </a:r>
          </a:p>
          <a:p>
            <a:pPr marL="0" indent="0" algn="ctr">
              <a:buNone/>
            </a:pPr>
            <a:endParaRPr lang="ru-RU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ru-RU" sz="40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ОГЭ </a:t>
            </a:r>
            <a:r>
              <a:rPr lang="ru-RU" sz="40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-137 ППЭ</a:t>
            </a:r>
          </a:p>
          <a:p>
            <a:pPr marL="0" indent="0" algn="just">
              <a:buNone/>
            </a:pPr>
            <a:endParaRPr lang="ru-RU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60825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-324544" y="12751"/>
            <a:ext cx="1296144" cy="5143500"/>
          </a:xfrm>
          <a:prstGeom prst="rect">
            <a:avLst/>
          </a:prstGeom>
        </p:spPr>
      </p:pic>
      <p:pic>
        <p:nvPicPr>
          <p:cNvPr id="8" name="Picture 2" descr="C:\Users\Afanaseva\Desktop\сам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980" y="60546"/>
            <a:ext cx="658802" cy="6446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Прямоугольник с двумя вырезанными противолежащими углами 9"/>
          <p:cNvSpPr/>
          <p:nvPr/>
        </p:nvSpPr>
        <p:spPr>
          <a:xfrm>
            <a:off x="701824" y="4804003"/>
            <a:ext cx="8370168" cy="288032"/>
          </a:xfrm>
          <a:prstGeom prst="snip2DiagRect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10800000" scaled="1"/>
            <a:tileRect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ru-RU" dirty="0" smtClean="0"/>
              <a:t>Министерство образования и науки Республики Татарстан</a:t>
            </a:r>
            <a:endParaRPr lang="ru-RU" dirty="0"/>
          </a:p>
        </p:txBody>
      </p:sp>
      <p:sp>
        <p:nvSpPr>
          <p:cNvPr id="6" name="Подзаголовок 4"/>
          <p:cNvSpPr txBox="1">
            <a:spLocks/>
          </p:cNvSpPr>
          <p:nvPr/>
        </p:nvSpPr>
        <p:spPr>
          <a:xfrm>
            <a:off x="179516" y="193572"/>
            <a:ext cx="7711361" cy="378600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450215" algn="just" eaLnBrk="1" fontAlgn="auto" hangingPunct="1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400" b="1" dirty="0" smtClean="0">
                <a:solidFill>
                  <a:srgbClr val="C00000"/>
                </a:solidFill>
                <a:latin typeface="Times New Roman"/>
                <a:ea typeface="Times New Roman"/>
              </a:rPr>
              <a:t>                                    </a:t>
            </a:r>
            <a:endParaRPr lang="ru-RU" b="1" dirty="0" smtClean="0">
              <a:solidFill>
                <a:srgbClr val="C00000"/>
              </a:solidFill>
              <a:latin typeface="Times New Roman"/>
              <a:ea typeface="Times New Roman"/>
            </a:endParaRPr>
          </a:p>
          <a:p>
            <a:pPr marL="0" lvl="0" indent="450215" algn="just" eaLnBrk="1" fontAlgn="auto" hangingPunct="1">
              <a:spcBef>
                <a:spcPts val="0"/>
              </a:spcBef>
              <a:spcAft>
                <a:spcPts val="0"/>
              </a:spcAft>
              <a:buNone/>
            </a:pPr>
            <a:endParaRPr lang="ru-RU" sz="2400" b="1" dirty="0" smtClean="0">
              <a:solidFill>
                <a:srgbClr val="C00000"/>
              </a:solidFill>
              <a:latin typeface="Times New Roman"/>
              <a:ea typeface="Times New Roman"/>
            </a:endParaRPr>
          </a:p>
          <a:p>
            <a:pPr marL="0" indent="0" algn="ctr">
              <a:buNone/>
              <a:defRPr/>
            </a:pPr>
            <a:r>
              <a:rPr lang="ru-RU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Verdana" panose="020B0604030504040204" pitchFamily="34" charset="0"/>
                <a:cs typeface="Times New Roman" pitchFamily="18" charset="0"/>
              </a:rPr>
              <a:t> </a:t>
            </a:r>
          </a:p>
        </p:txBody>
      </p:sp>
      <p:sp>
        <p:nvSpPr>
          <p:cNvPr id="9" name="Подзаголовок 4"/>
          <p:cNvSpPr txBox="1">
            <a:spLocks/>
          </p:cNvSpPr>
          <p:nvPr/>
        </p:nvSpPr>
        <p:spPr>
          <a:xfrm>
            <a:off x="899592" y="126871"/>
            <a:ext cx="8677528" cy="567900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charset="0"/>
              <a:buNone/>
              <a:defRPr/>
            </a:pPr>
            <a:endParaRPr lang="ru-RU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Verdana" panose="020B0604030504040204" pitchFamily="34" charset="0"/>
              <a:cs typeface="Times New Roman" pitchFamily="18" charset="0"/>
            </a:endParaRPr>
          </a:p>
        </p:txBody>
      </p:sp>
      <p:sp>
        <p:nvSpPr>
          <p:cNvPr id="11" name="Объект 1"/>
          <p:cNvSpPr txBox="1">
            <a:spLocks/>
          </p:cNvSpPr>
          <p:nvPr/>
        </p:nvSpPr>
        <p:spPr>
          <a:xfrm>
            <a:off x="605055" y="1131592"/>
            <a:ext cx="8229600" cy="3394472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0" algn="just">
              <a:spcAft>
                <a:spcPts val="0"/>
              </a:spcAft>
              <a:buNone/>
            </a:pPr>
            <a:endParaRPr lang="ru-RU" sz="1800" dirty="0">
              <a:solidFill>
                <a:srgbClr val="002060"/>
              </a:solidFill>
              <a:latin typeface="Times New Roman"/>
              <a:ea typeface="Times New Roman"/>
            </a:endParaRPr>
          </a:p>
          <a:p>
            <a:pPr indent="450215" algn="just">
              <a:spcAft>
                <a:spcPts val="0"/>
              </a:spcAft>
            </a:pPr>
            <a:endParaRPr lang="ru-RU" sz="2000" dirty="0"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326036077"/>
              </p:ext>
            </p:extLst>
          </p:nvPr>
        </p:nvGraphicFramePr>
        <p:xfrm>
          <a:off x="985782" y="126870"/>
          <a:ext cx="7978705" cy="446110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</p:spTree>
    <p:extLst>
      <p:ext uri="{BB962C8B-B14F-4D97-AF65-F5344CB8AC3E}">
        <p14:creationId xmlns:p14="http://schemas.microsoft.com/office/powerpoint/2010/main" val="3199855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53752" y="0"/>
            <a:ext cx="1296144" cy="5143500"/>
          </a:xfrm>
          <a:prstGeom prst="rect">
            <a:avLst/>
          </a:prstGeom>
        </p:spPr>
      </p:pic>
      <p:pic>
        <p:nvPicPr>
          <p:cNvPr id="8" name="Picture 2" descr="C:\Users\Afanaseva\Desktop\сам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33867"/>
            <a:ext cx="658802" cy="6446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Прямоугольник с двумя вырезанными противолежащими углами 9"/>
          <p:cNvSpPr/>
          <p:nvPr/>
        </p:nvSpPr>
        <p:spPr>
          <a:xfrm>
            <a:off x="701824" y="4804003"/>
            <a:ext cx="8370168" cy="288032"/>
          </a:xfrm>
          <a:prstGeom prst="snip2DiagRect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10800000" scaled="1"/>
            <a:tileRect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ru-RU" dirty="0" smtClean="0"/>
              <a:t>Министерство образования и науки Республики Татарстан</a:t>
            </a:r>
            <a:endParaRPr lang="ru-RU" dirty="0"/>
          </a:p>
        </p:txBody>
      </p:sp>
      <p:sp>
        <p:nvSpPr>
          <p:cNvPr id="6" name="Подзаголовок 4"/>
          <p:cNvSpPr txBox="1">
            <a:spLocks/>
          </p:cNvSpPr>
          <p:nvPr/>
        </p:nvSpPr>
        <p:spPr>
          <a:xfrm>
            <a:off x="179516" y="193572"/>
            <a:ext cx="7711361" cy="378600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450215" algn="just" eaLnBrk="1" fontAlgn="auto" hangingPunct="1">
              <a:spcBef>
                <a:spcPts val="0"/>
              </a:spcBef>
              <a:spcAft>
                <a:spcPts val="0"/>
              </a:spcAft>
              <a:buNone/>
            </a:pPr>
            <a:endParaRPr lang="ru-RU" sz="28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Verdana" panose="020B0604030504040204" pitchFamily="34" charset="0"/>
              <a:cs typeface="Times New Roman" pitchFamily="18" charset="0"/>
            </a:endParaRPr>
          </a:p>
        </p:txBody>
      </p:sp>
      <p:sp>
        <p:nvSpPr>
          <p:cNvPr id="9" name="Подзаголовок 4"/>
          <p:cNvSpPr txBox="1">
            <a:spLocks/>
          </p:cNvSpPr>
          <p:nvPr/>
        </p:nvSpPr>
        <p:spPr>
          <a:xfrm>
            <a:off x="899592" y="126871"/>
            <a:ext cx="8677528" cy="567900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charset="0"/>
              <a:buNone/>
              <a:defRPr/>
            </a:pPr>
            <a:endParaRPr lang="ru-RU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Verdana" panose="020B0604030504040204" pitchFamily="34" charset="0"/>
              <a:cs typeface="Times New Roman" pitchFamily="18" charset="0"/>
            </a:endParaRPr>
          </a:p>
        </p:txBody>
      </p:sp>
      <p:sp>
        <p:nvSpPr>
          <p:cNvPr id="11" name="Объект 1"/>
          <p:cNvSpPr txBox="1">
            <a:spLocks/>
          </p:cNvSpPr>
          <p:nvPr/>
        </p:nvSpPr>
        <p:spPr>
          <a:xfrm>
            <a:off x="605055" y="1131592"/>
            <a:ext cx="8229600" cy="3394472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0" algn="just">
              <a:spcAft>
                <a:spcPts val="0"/>
              </a:spcAft>
              <a:buNone/>
            </a:pPr>
            <a:endParaRPr lang="ru-RU" sz="1800" dirty="0">
              <a:solidFill>
                <a:srgbClr val="002060"/>
              </a:solidFill>
              <a:latin typeface="Times New Roman"/>
              <a:ea typeface="Times New Roman"/>
            </a:endParaRPr>
          </a:p>
          <a:p>
            <a:pPr indent="450215" algn="just">
              <a:spcAft>
                <a:spcPts val="0"/>
              </a:spcAft>
            </a:pPr>
            <a:endParaRPr lang="ru-RU" sz="2000" dirty="0">
              <a:effectLst/>
              <a:latin typeface="Times New Roman"/>
              <a:ea typeface="Times New Roman"/>
            </a:endParaRPr>
          </a:p>
        </p:txBody>
      </p:sp>
      <p:sp>
        <p:nvSpPr>
          <p:cNvPr id="12" name="Объект 11"/>
          <p:cNvSpPr>
            <a:spLocks noGrp="1"/>
          </p:cNvSpPr>
          <p:nvPr>
            <p:ph idx="4294967295"/>
          </p:nvPr>
        </p:nvSpPr>
        <p:spPr>
          <a:xfrm>
            <a:off x="1411984" y="915566"/>
            <a:ext cx="6609928" cy="339062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tt-RU" sz="4400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0" indent="0" algn="ctr">
              <a:buNone/>
            </a:pPr>
            <a:r>
              <a:rPr lang="tt-RU" sz="44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Спасибо за внимание!</a:t>
            </a:r>
            <a:endParaRPr lang="ru-RU" sz="4400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0237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0" y="0"/>
            <a:ext cx="1296144" cy="5143500"/>
          </a:xfrm>
          <a:prstGeom prst="rect">
            <a:avLst/>
          </a:prstGeom>
        </p:spPr>
      </p:pic>
      <p:pic>
        <p:nvPicPr>
          <p:cNvPr id="8" name="Picture 2" descr="C:\Users\Afanaseva\Desktop\сам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33867"/>
            <a:ext cx="658802" cy="6446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Прямоугольник с двумя вырезанными противолежащими углами 9"/>
          <p:cNvSpPr/>
          <p:nvPr/>
        </p:nvSpPr>
        <p:spPr>
          <a:xfrm>
            <a:off x="701824" y="4804003"/>
            <a:ext cx="8370168" cy="288032"/>
          </a:xfrm>
          <a:prstGeom prst="snip2DiagRect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10800000" scaled="1"/>
            <a:tileRect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ru-RU" dirty="0" smtClean="0"/>
              <a:t>Министерство образования и науки Республики Татарстан</a:t>
            </a:r>
            <a:endParaRPr lang="ru-RU" dirty="0"/>
          </a:p>
        </p:txBody>
      </p:sp>
      <p:sp>
        <p:nvSpPr>
          <p:cNvPr id="6" name="Подзаголовок 4"/>
          <p:cNvSpPr txBox="1">
            <a:spLocks/>
          </p:cNvSpPr>
          <p:nvPr/>
        </p:nvSpPr>
        <p:spPr>
          <a:xfrm>
            <a:off x="179516" y="193572"/>
            <a:ext cx="7711361" cy="378600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450215" algn="just" eaLnBrk="1" fontAlgn="auto" hangingPunct="1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400" b="1" dirty="0" smtClean="0">
                <a:solidFill>
                  <a:srgbClr val="C00000"/>
                </a:solidFill>
                <a:latin typeface="Times New Roman"/>
                <a:ea typeface="Times New Roman"/>
              </a:rPr>
              <a:t>                                    </a:t>
            </a:r>
            <a:endParaRPr lang="ru-RU" b="1" dirty="0" smtClean="0">
              <a:solidFill>
                <a:srgbClr val="C00000"/>
              </a:solidFill>
              <a:latin typeface="Times New Roman"/>
              <a:ea typeface="Times New Roman"/>
            </a:endParaRPr>
          </a:p>
          <a:p>
            <a:pPr marL="0" lvl="0" indent="450215" algn="just" eaLnBrk="1" fontAlgn="auto" hangingPunct="1">
              <a:spcBef>
                <a:spcPts val="0"/>
              </a:spcBef>
              <a:spcAft>
                <a:spcPts val="0"/>
              </a:spcAft>
              <a:buNone/>
            </a:pPr>
            <a:endParaRPr lang="ru-RU" sz="2400" b="1" dirty="0" smtClean="0">
              <a:solidFill>
                <a:srgbClr val="C00000"/>
              </a:solidFill>
              <a:latin typeface="Times New Roman"/>
              <a:ea typeface="Times New Roman"/>
            </a:endParaRPr>
          </a:p>
          <a:p>
            <a:pPr marL="0" indent="0" algn="ctr">
              <a:buNone/>
              <a:defRPr/>
            </a:pPr>
            <a:r>
              <a:rPr lang="ru-RU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Verdana" panose="020B0604030504040204" pitchFamily="34" charset="0"/>
                <a:cs typeface="Times New Roman" pitchFamily="18" charset="0"/>
              </a:rPr>
              <a:t> </a:t>
            </a:r>
          </a:p>
        </p:txBody>
      </p:sp>
      <p:sp>
        <p:nvSpPr>
          <p:cNvPr id="9" name="Подзаголовок 4"/>
          <p:cNvSpPr txBox="1">
            <a:spLocks/>
          </p:cNvSpPr>
          <p:nvPr/>
        </p:nvSpPr>
        <p:spPr>
          <a:xfrm>
            <a:off x="899592" y="126871"/>
            <a:ext cx="8677528" cy="567900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charset="0"/>
              <a:buNone/>
              <a:defRPr/>
            </a:pPr>
            <a:endParaRPr lang="ru-RU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Verdana" panose="020B0604030504040204" pitchFamily="34" charset="0"/>
              <a:cs typeface="Times New Roman" pitchFamily="18" charset="0"/>
            </a:endParaRPr>
          </a:p>
        </p:txBody>
      </p:sp>
      <p:sp>
        <p:nvSpPr>
          <p:cNvPr id="11" name="Объект 1"/>
          <p:cNvSpPr txBox="1">
            <a:spLocks/>
          </p:cNvSpPr>
          <p:nvPr/>
        </p:nvSpPr>
        <p:spPr>
          <a:xfrm>
            <a:off x="605055" y="1131592"/>
            <a:ext cx="8229600" cy="3394472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0" algn="just">
              <a:spcAft>
                <a:spcPts val="0"/>
              </a:spcAft>
              <a:buNone/>
            </a:pPr>
            <a:endParaRPr lang="ru-RU" sz="1800" dirty="0">
              <a:solidFill>
                <a:srgbClr val="002060"/>
              </a:solidFill>
              <a:latin typeface="Times New Roman"/>
              <a:ea typeface="Times New Roman"/>
            </a:endParaRPr>
          </a:p>
          <a:p>
            <a:pPr indent="450215" algn="just">
              <a:spcAft>
                <a:spcPts val="0"/>
              </a:spcAft>
            </a:pPr>
            <a:endParaRPr lang="ru-RU" sz="2000" dirty="0">
              <a:effectLst/>
              <a:latin typeface="Times New Roman"/>
              <a:ea typeface="Times New Roman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Зональные совещания</a:t>
            </a:r>
            <a:br>
              <a:rPr lang="ru-RU" sz="36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b="1" i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приказ МОиН РТ № 46/17 от 16.01.2017</a:t>
            </a:r>
            <a:endParaRPr lang="ru-RU" sz="1800" b="1" i="1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2" name="Объект 1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22199520"/>
              </p:ext>
            </p:extLst>
          </p:nvPr>
        </p:nvGraphicFramePr>
        <p:xfrm>
          <a:off x="971600" y="1200150"/>
          <a:ext cx="7715200" cy="2743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57600"/>
                <a:gridCol w="38576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Муниципальные</a:t>
                      </a:r>
                      <a:r>
                        <a:rPr lang="ru-RU" sz="2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районы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Дата проведения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Арский район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23 января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Рыбно-</a:t>
                      </a:r>
                      <a:r>
                        <a:rPr lang="ru-RU" sz="2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Слободский</a:t>
                      </a:r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 район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26 января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г. Лениногорск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27 января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г. Казань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30 января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г. Набережные Челны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31</a:t>
                      </a:r>
                      <a:r>
                        <a:rPr lang="ru-RU" sz="2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января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58088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0" y="0"/>
            <a:ext cx="1296144" cy="5143500"/>
          </a:xfrm>
          <a:prstGeom prst="rect">
            <a:avLst/>
          </a:prstGeom>
        </p:spPr>
      </p:pic>
      <p:pic>
        <p:nvPicPr>
          <p:cNvPr id="8" name="Picture 2" descr="C:\Users\Afanaseva\Desktop\сам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33867"/>
            <a:ext cx="658802" cy="6446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Прямоугольник с двумя вырезанными противолежащими углами 9"/>
          <p:cNvSpPr/>
          <p:nvPr/>
        </p:nvSpPr>
        <p:spPr>
          <a:xfrm>
            <a:off x="701824" y="4804003"/>
            <a:ext cx="8370168" cy="288032"/>
          </a:xfrm>
          <a:prstGeom prst="snip2DiagRect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10800000" scaled="1"/>
            <a:tileRect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ru-RU" dirty="0" smtClean="0"/>
              <a:t>Министерство образования и науки Республики Татарстан</a:t>
            </a:r>
            <a:endParaRPr lang="ru-RU" dirty="0"/>
          </a:p>
        </p:txBody>
      </p:sp>
      <p:sp>
        <p:nvSpPr>
          <p:cNvPr id="6" name="Подзаголовок 4"/>
          <p:cNvSpPr txBox="1">
            <a:spLocks/>
          </p:cNvSpPr>
          <p:nvPr/>
        </p:nvSpPr>
        <p:spPr>
          <a:xfrm>
            <a:off x="179516" y="193572"/>
            <a:ext cx="7711361" cy="378600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450215" algn="just" eaLnBrk="1" fontAlgn="auto" hangingPunct="1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400" b="1" dirty="0" smtClean="0">
                <a:solidFill>
                  <a:srgbClr val="C00000"/>
                </a:solidFill>
                <a:latin typeface="Times New Roman"/>
                <a:ea typeface="Times New Roman"/>
              </a:rPr>
              <a:t>                                    </a:t>
            </a:r>
            <a:endParaRPr lang="ru-RU" b="1" dirty="0" smtClean="0">
              <a:solidFill>
                <a:srgbClr val="C00000"/>
              </a:solidFill>
              <a:latin typeface="Times New Roman"/>
              <a:ea typeface="Times New Roman"/>
            </a:endParaRPr>
          </a:p>
          <a:p>
            <a:pPr marL="0" lvl="0" indent="450215" algn="just" eaLnBrk="1" fontAlgn="auto" hangingPunct="1">
              <a:spcBef>
                <a:spcPts val="0"/>
              </a:spcBef>
              <a:spcAft>
                <a:spcPts val="0"/>
              </a:spcAft>
              <a:buNone/>
            </a:pPr>
            <a:endParaRPr lang="ru-RU" sz="2400" b="1" dirty="0" smtClean="0">
              <a:solidFill>
                <a:srgbClr val="C00000"/>
              </a:solidFill>
              <a:latin typeface="Times New Roman"/>
              <a:ea typeface="Times New Roman"/>
            </a:endParaRPr>
          </a:p>
          <a:p>
            <a:pPr marL="0" indent="0" algn="ctr">
              <a:buNone/>
              <a:defRPr/>
            </a:pPr>
            <a:r>
              <a:rPr lang="ru-RU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Verdana" panose="020B0604030504040204" pitchFamily="34" charset="0"/>
                <a:cs typeface="Times New Roman" pitchFamily="18" charset="0"/>
              </a:rPr>
              <a:t> </a:t>
            </a:r>
          </a:p>
        </p:txBody>
      </p:sp>
      <p:sp>
        <p:nvSpPr>
          <p:cNvPr id="9" name="Подзаголовок 4"/>
          <p:cNvSpPr txBox="1">
            <a:spLocks/>
          </p:cNvSpPr>
          <p:nvPr/>
        </p:nvSpPr>
        <p:spPr>
          <a:xfrm>
            <a:off x="899592" y="126871"/>
            <a:ext cx="8677528" cy="567900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charset="0"/>
              <a:buNone/>
              <a:defRPr/>
            </a:pPr>
            <a:endParaRPr lang="ru-RU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Verdana" panose="020B0604030504040204" pitchFamily="34" charset="0"/>
              <a:cs typeface="Times New Roman" pitchFamily="18" charset="0"/>
            </a:endParaRPr>
          </a:p>
        </p:txBody>
      </p:sp>
      <p:sp>
        <p:nvSpPr>
          <p:cNvPr id="11" name="Объект 1"/>
          <p:cNvSpPr txBox="1">
            <a:spLocks/>
          </p:cNvSpPr>
          <p:nvPr/>
        </p:nvSpPr>
        <p:spPr>
          <a:xfrm>
            <a:off x="605055" y="1131592"/>
            <a:ext cx="8229600" cy="3394472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0" algn="just">
              <a:spcAft>
                <a:spcPts val="0"/>
              </a:spcAft>
              <a:buNone/>
            </a:pPr>
            <a:endParaRPr lang="ru-RU" sz="1800" dirty="0">
              <a:solidFill>
                <a:srgbClr val="002060"/>
              </a:solidFill>
              <a:latin typeface="Times New Roman"/>
              <a:ea typeface="Times New Roman"/>
            </a:endParaRPr>
          </a:p>
          <a:p>
            <a:pPr indent="450215" algn="just">
              <a:spcAft>
                <a:spcPts val="0"/>
              </a:spcAft>
            </a:pPr>
            <a:endParaRPr lang="ru-RU" sz="2000" dirty="0">
              <a:effectLst/>
              <a:latin typeface="Times New Roman"/>
              <a:ea typeface="Times New Roman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971600" y="723379"/>
            <a:ext cx="8077365" cy="3394075"/>
          </a:xfrm>
        </p:spPr>
        <p:txBody>
          <a:bodyPr>
            <a:normAutofit fontScale="77500" lnSpcReduction="20000"/>
          </a:bodyPr>
          <a:lstStyle/>
          <a:p>
            <a:r>
              <a:rPr lang="ru-RU" sz="24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Итоги проведения единого государственного экзамена в 2016 году и направления развития в 2017 году.</a:t>
            </a:r>
          </a:p>
          <a:p>
            <a:pPr algn="just"/>
            <a:endParaRPr lang="en-US" sz="2400" b="1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Изменения в организации и проведении единого государственного экзамена в 2017 году.</a:t>
            </a:r>
          </a:p>
          <a:p>
            <a:pPr marL="0" indent="0" algn="just">
              <a:buNone/>
            </a:pPr>
            <a:endParaRPr lang="ru-RU" sz="2400" b="1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Взаимодействие ГБУ </a:t>
            </a:r>
            <a:r>
              <a:rPr lang="tt-RU" sz="24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24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РЦМКО</a:t>
            </a:r>
            <a:r>
              <a:rPr lang="tt-RU" sz="24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» </a:t>
            </a:r>
            <a:r>
              <a:rPr lang="ru-RU" sz="24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 муниципальными органами управления образованием</a:t>
            </a:r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sz="2400" b="1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Анализ проделанной работы по проведению ГИА в 2016 году и по подготовке к ГИА в 2017 году в муниципальных районах.</a:t>
            </a:r>
          </a:p>
          <a:p>
            <a:pPr marL="0" indent="0" algn="just">
              <a:buNone/>
            </a:pPr>
            <a:r>
              <a:rPr lang="tt-RU" sz="24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endParaRPr lang="ru-RU" sz="2400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022937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0" y="0"/>
            <a:ext cx="1296144" cy="5143500"/>
          </a:xfrm>
          <a:prstGeom prst="rect">
            <a:avLst/>
          </a:prstGeom>
        </p:spPr>
      </p:pic>
      <p:pic>
        <p:nvPicPr>
          <p:cNvPr id="8" name="Picture 2" descr="C:\Users\Afanaseva\Desktop\сам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33867"/>
            <a:ext cx="658802" cy="6446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Прямоугольник с двумя вырезанными противолежащими углами 9"/>
          <p:cNvSpPr/>
          <p:nvPr/>
        </p:nvSpPr>
        <p:spPr>
          <a:xfrm>
            <a:off x="701824" y="4804003"/>
            <a:ext cx="8370168" cy="288032"/>
          </a:xfrm>
          <a:prstGeom prst="snip2DiagRect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10800000" scaled="1"/>
            <a:tileRect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ru-RU" dirty="0" smtClean="0"/>
              <a:t>Министерство образования и науки Республики Татарстан</a:t>
            </a:r>
            <a:endParaRPr lang="ru-RU" dirty="0"/>
          </a:p>
        </p:txBody>
      </p:sp>
      <p:sp>
        <p:nvSpPr>
          <p:cNvPr id="6" name="Подзаголовок 4"/>
          <p:cNvSpPr txBox="1">
            <a:spLocks/>
          </p:cNvSpPr>
          <p:nvPr/>
        </p:nvSpPr>
        <p:spPr>
          <a:xfrm>
            <a:off x="179516" y="193572"/>
            <a:ext cx="7711361" cy="378600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450215" algn="just" eaLnBrk="1" fontAlgn="auto" hangingPunct="1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400" b="1" dirty="0" smtClean="0">
                <a:solidFill>
                  <a:srgbClr val="C00000"/>
                </a:solidFill>
                <a:latin typeface="Times New Roman"/>
                <a:ea typeface="Times New Roman"/>
              </a:rPr>
              <a:t>                                    </a:t>
            </a:r>
            <a:endParaRPr lang="ru-RU" b="1" dirty="0" smtClean="0">
              <a:solidFill>
                <a:srgbClr val="C00000"/>
              </a:solidFill>
              <a:latin typeface="Times New Roman"/>
              <a:ea typeface="Times New Roman"/>
            </a:endParaRPr>
          </a:p>
          <a:p>
            <a:pPr marL="0" lvl="0" indent="450215" algn="just" eaLnBrk="1" fontAlgn="auto" hangingPunct="1">
              <a:spcBef>
                <a:spcPts val="0"/>
              </a:spcBef>
              <a:spcAft>
                <a:spcPts val="0"/>
              </a:spcAft>
              <a:buNone/>
            </a:pPr>
            <a:endParaRPr lang="ru-RU" sz="2400" b="1" dirty="0" smtClean="0">
              <a:solidFill>
                <a:srgbClr val="C00000"/>
              </a:solidFill>
              <a:latin typeface="Times New Roman"/>
              <a:ea typeface="Times New Roman"/>
            </a:endParaRPr>
          </a:p>
          <a:p>
            <a:pPr marL="0" indent="0" algn="ctr">
              <a:buNone/>
              <a:defRPr/>
            </a:pPr>
            <a:r>
              <a:rPr lang="ru-RU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Verdana" panose="020B0604030504040204" pitchFamily="34" charset="0"/>
                <a:cs typeface="Times New Roman" pitchFamily="18" charset="0"/>
              </a:rPr>
              <a:t> </a:t>
            </a:r>
          </a:p>
        </p:txBody>
      </p:sp>
      <p:sp>
        <p:nvSpPr>
          <p:cNvPr id="9" name="Подзаголовок 4"/>
          <p:cNvSpPr txBox="1">
            <a:spLocks/>
          </p:cNvSpPr>
          <p:nvPr/>
        </p:nvSpPr>
        <p:spPr>
          <a:xfrm>
            <a:off x="899592" y="126871"/>
            <a:ext cx="8677528" cy="567900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charset="0"/>
              <a:buNone/>
              <a:defRPr/>
            </a:pPr>
            <a:endParaRPr lang="ru-RU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Verdana" panose="020B0604030504040204" pitchFamily="34" charset="0"/>
              <a:cs typeface="Times New Roman" pitchFamily="18" charset="0"/>
            </a:endParaRPr>
          </a:p>
        </p:txBody>
      </p:sp>
      <p:sp>
        <p:nvSpPr>
          <p:cNvPr id="11" name="Объект 1"/>
          <p:cNvSpPr txBox="1">
            <a:spLocks/>
          </p:cNvSpPr>
          <p:nvPr/>
        </p:nvSpPr>
        <p:spPr>
          <a:xfrm>
            <a:off x="605055" y="1131592"/>
            <a:ext cx="8229600" cy="3394472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0" algn="just">
              <a:spcAft>
                <a:spcPts val="0"/>
              </a:spcAft>
              <a:buNone/>
            </a:pPr>
            <a:endParaRPr lang="ru-RU" sz="1800" dirty="0">
              <a:solidFill>
                <a:srgbClr val="002060"/>
              </a:solidFill>
              <a:latin typeface="Times New Roman"/>
              <a:ea typeface="Times New Roman"/>
            </a:endParaRPr>
          </a:p>
          <a:p>
            <a:pPr indent="450215" algn="just">
              <a:spcAft>
                <a:spcPts val="0"/>
              </a:spcAft>
            </a:pPr>
            <a:endParaRPr lang="ru-RU" sz="2000" dirty="0">
              <a:effectLst/>
              <a:latin typeface="Times New Roman"/>
              <a:ea typeface="Times New Roman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945757" y="972710"/>
            <a:ext cx="7786687" cy="339407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tt-RU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b="1" i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 комплексе мер по оценке качества образования в районе и использование результатов оценочных процедур для развития муниципальной системы образования</a:t>
            </a:r>
            <a:r>
              <a:rPr lang="tt-RU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» </a:t>
            </a:r>
            <a:endParaRPr lang="ru-RU" b="1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1738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0" y="0"/>
            <a:ext cx="1296144" cy="5143500"/>
          </a:xfrm>
          <a:prstGeom prst="rect">
            <a:avLst/>
          </a:prstGeom>
        </p:spPr>
      </p:pic>
      <p:pic>
        <p:nvPicPr>
          <p:cNvPr id="8" name="Picture 2" descr="C:\Users\Afanaseva\Desktop\сам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33867"/>
            <a:ext cx="658802" cy="6446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Прямоугольник с двумя вырезанными противолежащими углами 9"/>
          <p:cNvSpPr/>
          <p:nvPr/>
        </p:nvSpPr>
        <p:spPr>
          <a:xfrm>
            <a:off x="701824" y="4804003"/>
            <a:ext cx="8370168" cy="288032"/>
          </a:xfrm>
          <a:prstGeom prst="snip2DiagRect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10800000" scaled="1"/>
            <a:tileRect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ru-RU" dirty="0" smtClean="0"/>
              <a:t>Министерство образования и науки Республики Татарстан</a:t>
            </a:r>
            <a:endParaRPr lang="ru-RU" dirty="0"/>
          </a:p>
        </p:txBody>
      </p:sp>
      <p:sp>
        <p:nvSpPr>
          <p:cNvPr id="6" name="Подзаголовок 4"/>
          <p:cNvSpPr txBox="1">
            <a:spLocks/>
          </p:cNvSpPr>
          <p:nvPr/>
        </p:nvSpPr>
        <p:spPr>
          <a:xfrm>
            <a:off x="179516" y="193572"/>
            <a:ext cx="7711361" cy="378600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450215" algn="just" eaLnBrk="1" fontAlgn="auto" hangingPunct="1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400" b="1" dirty="0" smtClean="0">
                <a:solidFill>
                  <a:srgbClr val="C00000"/>
                </a:solidFill>
                <a:latin typeface="Times New Roman"/>
                <a:ea typeface="Times New Roman"/>
              </a:rPr>
              <a:t>                                    </a:t>
            </a:r>
            <a:endParaRPr lang="ru-RU" b="1" dirty="0" smtClean="0">
              <a:solidFill>
                <a:srgbClr val="C00000"/>
              </a:solidFill>
              <a:latin typeface="Times New Roman"/>
              <a:ea typeface="Times New Roman"/>
            </a:endParaRPr>
          </a:p>
          <a:p>
            <a:pPr marL="0" lvl="0" indent="450215" algn="just" eaLnBrk="1" fontAlgn="auto" hangingPunct="1">
              <a:spcBef>
                <a:spcPts val="0"/>
              </a:spcBef>
              <a:spcAft>
                <a:spcPts val="0"/>
              </a:spcAft>
              <a:buNone/>
            </a:pPr>
            <a:endParaRPr lang="ru-RU" sz="2400" b="1" dirty="0" smtClean="0">
              <a:solidFill>
                <a:srgbClr val="C00000"/>
              </a:solidFill>
              <a:latin typeface="Times New Roman"/>
              <a:ea typeface="Times New Roman"/>
            </a:endParaRPr>
          </a:p>
          <a:p>
            <a:pPr marL="0" indent="0" algn="ctr">
              <a:buNone/>
              <a:defRPr/>
            </a:pPr>
            <a:r>
              <a:rPr lang="ru-RU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Verdana" panose="020B0604030504040204" pitchFamily="34" charset="0"/>
                <a:cs typeface="Times New Roman" pitchFamily="18" charset="0"/>
              </a:rPr>
              <a:t> </a:t>
            </a:r>
          </a:p>
        </p:txBody>
      </p:sp>
      <p:sp>
        <p:nvSpPr>
          <p:cNvPr id="9" name="Подзаголовок 4"/>
          <p:cNvSpPr txBox="1">
            <a:spLocks/>
          </p:cNvSpPr>
          <p:nvPr/>
        </p:nvSpPr>
        <p:spPr>
          <a:xfrm>
            <a:off x="899592" y="126871"/>
            <a:ext cx="8677528" cy="567900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charset="0"/>
              <a:buNone/>
              <a:defRPr/>
            </a:pPr>
            <a:endParaRPr lang="ru-RU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Verdana" panose="020B0604030504040204" pitchFamily="34" charset="0"/>
              <a:cs typeface="Times New Roman" pitchFamily="18" charset="0"/>
            </a:endParaRPr>
          </a:p>
        </p:txBody>
      </p:sp>
      <p:sp>
        <p:nvSpPr>
          <p:cNvPr id="11" name="Объект 1"/>
          <p:cNvSpPr txBox="1">
            <a:spLocks/>
          </p:cNvSpPr>
          <p:nvPr/>
        </p:nvSpPr>
        <p:spPr>
          <a:xfrm>
            <a:off x="605055" y="1131592"/>
            <a:ext cx="8229600" cy="3394472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0" algn="just">
              <a:spcAft>
                <a:spcPts val="0"/>
              </a:spcAft>
              <a:buNone/>
            </a:pPr>
            <a:endParaRPr lang="ru-RU" sz="1800" dirty="0">
              <a:solidFill>
                <a:srgbClr val="002060"/>
              </a:solidFill>
              <a:latin typeface="Times New Roman"/>
              <a:ea typeface="Times New Roman"/>
            </a:endParaRPr>
          </a:p>
          <a:p>
            <a:pPr indent="450215" algn="just">
              <a:spcAft>
                <a:spcPts val="0"/>
              </a:spcAft>
            </a:pPr>
            <a:endParaRPr lang="ru-RU" sz="2000" dirty="0">
              <a:effectLst/>
              <a:latin typeface="Times New Roman"/>
              <a:ea typeface="Times New Roman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2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sz="32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одготовка к ГИА </a:t>
            </a:r>
            <a:br>
              <a:rPr lang="ru-RU" sz="32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 образовательных организациях</a:t>
            </a:r>
            <a:endParaRPr lang="ru-RU" sz="3200" b="1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3985153"/>
              </p:ext>
            </p:extLst>
          </p:nvPr>
        </p:nvGraphicFramePr>
        <p:xfrm>
          <a:off x="1414378" y="1131592"/>
          <a:ext cx="6902038" cy="346263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</p:spTree>
    <p:extLst>
      <p:ext uri="{BB962C8B-B14F-4D97-AF65-F5344CB8AC3E}">
        <p14:creationId xmlns:p14="http://schemas.microsoft.com/office/powerpoint/2010/main" val="2093741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0" y="0"/>
            <a:ext cx="1296144" cy="5143500"/>
          </a:xfrm>
          <a:prstGeom prst="rect">
            <a:avLst/>
          </a:prstGeom>
        </p:spPr>
      </p:pic>
      <p:pic>
        <p:nvPicPr>
          <p:cNvPr id="8" name="Picture 2" descr="C:\Users\Afanaseva\Desktop\сам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33867"/>
            <a:ext cx="658802" cy="6446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Прямоугольник с двумя вырезанными противолежащими углами 9"/>
          <p:cNvSpPr/>
          <p:nvPr/>
        </p:nvSpPr>
        <p:spPr>
          <a:xfrm>
            <a:off x="701824" y="4804003"/>
            <a:ext cx="8370168" cy="288032"/>
          </a:xfrm>
          <a:prstGeom prst="snip2DiagRect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10800000" scaled="1"/>
            <a:tileRect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ru-RU" dirty="0" smtClean="0"/>
              <a:t>Министерство образования и науки Республики Татарстан</a:t>
            </a:r>
            <a:endParaRPr lang="ru-RU" dirty="0"/>
          </a:p>
        </p:txBody>
      </p:sp>
      <p:sp>
        <p:nvSpPr>
          <p:cNvPr id="6" name="Подзаголовок 4"/>
          <p:cNvSpPr txBox="1">
            <a:spLocks/>
          </p:cNvSpPr>
          <p:nvPr/>
        </p:nvSpPr>
        <p:spPr>
          <a:xfrm>
            <a:off x="179516" y="193572"/>
            <a:ext cx="7711361" cy="378600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450215" algn="just" eaLnBrk="1" fontAlgn="auto" hangingPunct="1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400" b="1" dirty="0" smtClean="0">
                <a:solidFill>
                  <a:srgbClr val="C00000"/>
                </a:solidFill>
                <a:latin typeface="Times New Roman"/>
                <a:ea typeface="Times New Roman"/>
              </a:rPr>
              <a:t>                                    </a:t>
            </a:r>
            <a:endParaRPr lang="ru-RU" b="1" dirty="0" smtClean="0">
              <a:solidFill>
                <a:srgbClr val="C00000"/>
              </a:solidFill>
              <a:latin typeface="Times New Roman"/>
              <a:ea typeface="Times New Roman"/>
            </a:endParaRPr>
          </a:p>
          <a:p>
            <a:pPr marL="0" lvl="0" indent="450215" algn="just" eaLnBrk="1" fontAlgn="auto" hangingPunct="1">
              <a:spcBef>
                <a:spcPts val="0"/>
              </a:spcBef>
              <a:spcAft>
                <a:spcPts val="0"/>
              </a:spcAft>
              <a:buNone/>
            </a:pPr>
            <a:endParaRPr lang="ru-RU" sz="2400" b="1" dirty="0" smtClean="0">
              <a:solidFill>
                <a:srgbClr val="C00000"/>
              </a:solidFill>
              <a:latin typeface="Times New Roman"/>
              <a:ea typeface="Times New Roman"/>
            </a:endParaRPr>
          </a:p>
          <a:p>
            <a:pPr marL="0" indent="0" algn="ctr">
              <a:buNone/>
              <a:defRPr/>
            </a:pPr>
            <a:r>
              <a:rPr lang="ru-RU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Verdana" panose="020B0604030504040204" pitchFamily="34" charset="0"/>
                <a:cs typeface="Times New Roman" pitchFamily="18" charset="0"/>
              </a:rPr>
              <a:t> </a:t>
            </a:r>
          </a:p>
        </p:txBody>
      </p:sp>
      <p:sp>
        <p:nvSpPr>
          <p:cNvPr id="9" name="Подзаголовок 4"/>
          <p:cNvSpPr txBox="1">
            <a:spLocks/>
          </p:cNvSpPr>
          <p:nvPr/>
        </p:nvSpPr>
        <p:spPr>
          <a:xfrm>
            <a:off x="899592" y="126871"/>
            <a:ext cx="8677528" cy="567900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charset="0"/>
              <a:buNone/>
              <a:defRPr/>
            </a:pPr>
            <a:endParaRPr lang="ru-RU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Verdana" panose="020B0604030504040204" pitchFamily="34" charset="0"/>
              <a:cs typeface="Times New Roman" pitchFamily="18" charset="0"/>
            </a:endParaRPr>
          </a:p>
        </p:txBody>
      </p:sp>
      <p:sp>
        <p:nvSpPr>
          <p:cNvPr id="11" name="Объект 1"/>
          <p:cNvSpPr txBox="1">
            <a:spLocks/>
          </p:cNvSpPr>
          <p:nvPr/>
        </p:nvSpPr>
        <p:spPr>
          <a:xfrm>
            <a:off x="605055" y="1131592"/>
            <a:ext cx="8229600" cy="3394472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0" algn="just">
              <a:spcAft>
                <a:spcPts val="0"/>
              </a:spcAft>
              <a:buNone/>
            </a:pPr>
            <a:endParaRPr lang="ru-RU" sz="1800" dirty="0">
              <a:solidFill>
                <a:srgbClr val="002060"/>
              </a:solidFill>
              <a:latin typeface="Times New Roman"/>
              <a:ea typeface="Times New Roman"/>
            </a:endParaRPr>
          </a:p>
          <a:p>
            <a:pPr indent="450215" algn="just">
              <a:spcAft>
                <a:spcPts val="0"/>
              </a:spcAft>
            </a:pPr>
            <a:endParaRPr lang="ru-RU" sz="2000" dirty="0">
              <a:effectLst/>
              <a:latin typeface="Times New Roman"/>
              <a:ea typeface="Times New Roman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2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sz="32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одготовка к ГИА </a:t>
            </a:r>
            <a:br>
              <a:rPr lang="ru-RU" sz="32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 муниципальных образованиях</a:t>
            </a:r>
            <a:endParaRPr lang="ru-RU" sz="3200" b="1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3" name="Объект 1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30406030"/>
              </p:ext>
            </p:extLst>
          </p:nvPr>
        </p:nvGraphicFramePr>
        <p:xfrm>
          <a:off x="1042988" y="1200150"/>
          <a:ext cx="7643812" cy="33940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</p:spTree>
    <p:extLst>
      <p:ext uri="{BB962C8B-B14F-4D97-AF65-F5344CB8AC3E}">
        <p14:creationId xmlns:p14="http://schemas.microsoft.com/office/powerpoint/2010/main" val="2102009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0" y="0"/>
            <a:ext cx="1296144" cy="5143500"/>
          </a:xfrm>
          <a:prstGeom prst="rect">
            <a:avLst/>
          </a:prstGeom>
        </p:spPr>
      </p:pic>
      <p:pic>
        <p:nvPicPr>
          <p:cNvPr id="8" name="Picture 2" descr="C:\Users\Afanaseva\Desktop\сам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33867"/>
            <a:ext cx="658802" cy="6446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Прямоугольник с двумя вырезанными противолежащими углами 9"/>
          <p:cNvSpPr/>
          <p:nvPr/>
        </p:nvSpPr>
        <p:spPr>
          <a:xfrm>
            <a:off x="701824" y="4804003"/>
            <a:ext cx="8370168" cy="288032"/>
          </a:xfrm>
          <a:prstGeom prst="snip2DiagRect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10800000" scaled="1"/>
            <a:tileRect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ru-RU" dirty="0" smtClean="0"/>
              <a:t>Министерство образования и науки Республики Татарстан</a:t>
            </a:r>
            <a:endParaRPr lang="ru-RU" dirty="0"/>
          </a:p>
        </p:txBody>
      </p:sp>
      <p:sp>
        <p:nvSpPr>
          <p:cNvPr id="6" name="Подзаголовок 4"/>
          <p:cNvSpPr txBox="1">
            <a:spLocks/>
          </p:cNvSpPr>
          <p:nvPr/>
        </p:nvSpPr>
        <p:spPr>
          <a:xfrm>
            <a:off x="179516" y="193572"/>
            <a:ext cx="7711361" cy="378600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450215" algn="just" eaLnBrk="1" fontAlgn="auto" hangingPunct="1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                          </a:t>
            </a:r>
            <a:r>
              <a:rPr lang="ru-RU" sz="24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Задачи на 2017 год</a:t>
            </a:r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 </a:t>
            </a:r>
            <a:endParaRPr lang="ru-RU" b="1" dirty="0" smtClean="0">
              <a:solidFill>
                <a:srgbClr val="C00000"/>
              </a:solidFill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 marL="0" lvl="0" indent="450215" algn="just" eaLnBrk="1" fontAlgn="auto" hangingPunct="1">
              <a:spcBef>
                <a:spcPts val="0"/>
              </a:spcBef>
              <a:spcAft>
                <a:spcPts val="0"/>
              </a:spcAft>
              <a:buNone/>
            </a:pPr>
            <a:endParaRPr lang="ru-RU" sz="2400" b="1" dirty="0" smtClean="0">
              <a:solidFill>
                <a:srgbClr val="C00000"/>
              </a:solidFill>
              <a:latin typeface="Times New Roman"/>
              <a:ea typeface="Times New Roman"/>
            </a:endParaRPr>
          </a:p>
          <a:p>
            <a:pPr marL="0" indent="0" algn="ctr">
              <a:buNone/>
              <a:defRPr/>
            </a:pPr>
            <a:r>
              <a:rPr lang="ru-RU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Verdana" panose="020B0604030504040204" pitchFamily="34" charset="0"/>
                <a:cs typeface="Times New Roman" pitchFamily="18" charset="0"/>
              </a:rPr>
              <a:t> </a:t>
            </a:r>
          </a:p>
        </p:txBody>
      </p:sp>
      <p:sp>
        <p:nvSpPr>
          <p:cNvPr id="9" name="Подзаголовок 4"/>
          <p:cNvSpPr txBox="1">
            <a:spLocks/>
          </p:cNvSpPr>
          <p:nvPr/>
        </p:nvSpPr>
        <p:spPr>
          <a:xfrm>
            <a:off x="899592" y="126871"/>
            <a:ext cx="8677528" cy="567900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charset="0"/>
              <a:buNone/>
              <a:defRPr/>
            </a:pPr>
            <a:endParaRPr lang="ru-RU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Verdana" panose="020B0604030504040204" pitchFamily="34" charset="0"/>
              <a:cs typeface="Times New Roman" pitchFamily="18" charset="0"/>
            </a:endParaRPr>
          </a:p>
        </p:txBody>
      </p:sp>
      <p:sp>
        <p:nvSpPr>
          <p:cNvPr id="11" name="Объект 1"/>
          <p:cNvSpPr txBox="1">
            <a:spLocks/>
          </p:cNvSpPr>
          <p:nvPr/>
        </p:nvSpPr>
        <p:spPr>
          <a:xfrm>
            <a:off x="605055" y="1131592"/>
            <a:ext cx="8229600" cy="3394472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0" algn="just">
              <a:spcAft>
                <a:spcPts val="0"/>
              </a:spcAft>
              <a:buNone/>
            </a:pPr>
            <a:endParaRPr lang="ru-RU" sz="1800" dirty="0">
              <a:solidFill>
                <a:srgbClr val="002060"/>
              </a:solidFill>
              <a:latin typeface="Times New Roman"/>
              <a:ea typeface="Times New Roman"/>
            </a:endParaRPr>
          </a:p>
          <a:p>
            <a:pPr indent="450215" algn="just">
              <a:spcAft>
                <a:spcPts val="0"/>
              </a:spcAft>
            </a:pPr>
            <a:endParaRPr lang="ru-RU" sz="2000" dirty="0">
              <a:effectLst/>
              <a:latin typeface="Times New Roman"/>
              <a:ea typeface="Times New Roman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945757" y="972710"/>
            <a:ext cx="7786687" cy="3394075"/>
          </a:xfrm>
        </p:spPr>
        <p:txBody>
          <a:bodyPr>
            <a:normAutofit/>
          </a:bodyPr>
          <a:lstStyle/>
          <a:p>
            <a:pPr algn="just"/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Повышение </a:t>
            </a:r>
            <a:r>
              <a:rPr lang="ru-RU" sz="20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качества образования на всех уровнях обучения – как основа успешного прохождения государственной итоговой </a:t>
            </a:r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аттестации</a:t>
            </a:r>
            <a:endParaRPr lang="ru-RU" sz="2000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0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Повышение квалификации учителей не только в части методической подготовки, но в знании содержания предмета (по итогам диагностического тестирования учителей</a:t>
            </a:r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ru-RU" sz="2000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0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Формирование системы внутренней оценки качества образования в каждой образовательной </a:t>
            </a:r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организации</a:t>
            </a:r>
            <a:endParaRPr lang="ru-RU" sz="2000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0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Успешная сдача ЕГЭ по предметам по выбору всеми выпускниками </a:t>
            </a:r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республики</a:t>
            </a:r>
            <a:endParaRPr lang="ru-RU" sz="2000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762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0" y="0"/>
            <a:ext cx="1296144" cy="5143500"/>
          </a:xfrm>
          <a:prstGeom prst="rect">
            <a:avLst/>
          </a:prstGeom>
        </p:spPr>
      </p:pic>
      <p:pic>
        <p:nvPicPr>
          <p:cNvPr id="8" name="Picture 2" descr="C:\Users\Afanaseva\Desktop\сам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33867"/>
            <a:ext cx="658802" cy="6446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Прямоугольник с двумя вырезанными противолежащими углами 9"/>
          <p:cNvSpPr/>
          <p:nvPr/>
        </p:nvSpPr>
        <p:spPr>
          <a:xfrm>
            <a:off x="701824" y="4804003"/>
            <a:ext cx="8370168" cy="288032"/>
          </a:xfrm>
          <a:prstGeom prst="snip2DiagRect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10800000" scaled="1"/>
            <a:tileRect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ru-RU" dirty="0" smtClean="0"/>
              <a:t>Министерство образования и науки Республики Татарстан</a:t>
            </a:r>
            <a:endParaRPr lang="ru-RU" dirty="0"/>
          </a:p>
        </p:txBody>
      </p:sp>
      <p:sp>
        <p:nvSpPr>
          <p:cNvPr id="6" name="Подзаголовок 4"/>
          <p:cNvSpPr txBox="1">
            <a:spLocks/>
          </p:cNvSpPr>
          <p:nvPr/>
        </p:nvSpPr>
        <p:spPr>
          <a:xfrm>
            <a:off x="179516" y="193572"/>
            <a:ext cx="7711361" cy="378600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450215" algn="just" eaLnBrk="1" fontAlgn="auto" hangingPunct="1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400" b="1" dirty="0" smtClean="0">
                <a:solidFill>
                  <a:srgbClr val="C00000"/>
                </a:solidFill>
                <a:latin typeface="Times New Roman"/>
                <a:ea typeface="Times New Roman"/>
              </a:rPr>
              <a:t>                                  </a:t>
            </a:r>
            <a:r>
              <a:rPr lang="ru-RU" sz="2400" b="1" dirty="0">
                <a:solidFill>
                  <a:schemeClr val="tx2">
                    <a:lumMod val="75000"/>
                  </a:schemeClr>
                </a:solidFill>
              </a:rPr>
              <a:t>Задачи на 2017 год</a:t>
            </a:r>
            <a:r>
              <a:rPr lang="ru-RU" sz="2400" b="1" dirty="0" smtClean="0">
                <a:solidFill>
                  <a:srgbClr val="C00000"/>
                </a:solidFill>
                <a:latin typeface="Times New Roman"/>
                <a:ea typeface="Times New Roman"/>
              </a:rPr>
              <a:t>  </a:t>
            </a:r>
            <a:endParaRPr lang="ru-RU" b="1" dirty="0" smtClean="0">
              <a:solidFill>
                <a:srgbClr val="C00000"/>
              </a:solidFill>
              <a:latin typeface="Times New Roman"/>
              <a:ea typeface="Times New Roman"/>
            </a:endParaRPr>
          </a:p>
          <a:p>
            <a:pPr marL="0" lvl="0" indent="450215" algn="just" eaLnBrk="1" fontAlgn="auto" hangingPunct="1">
              <a:spcBef>
                <a:spcPts val="0"/>
              </a:spcBef>
              <a:spcAft>
                <a:spcPts val="0"/>
              </a:spcAft>
              <a:buNone/>
            </a:pPr>
            <a:endParaRPr lang="ru-RU" sz="2400" b="1" dirty="0" smtClean="0">
              <a:solidFill>
                <a:srgbClr val="C00000"/>
              </a:solidFill>
              <a:latin typeface="Times New Roman"/>
              <a:ea typeface="Times New Roman"/>
            </a:endParaRPr>
          </a:p>
          <a:p>
            <a:pPr marL="0" indent="0" algn="ctr">
              <a:buNone/>
              <a:defRPr/>
            </a:pPr>
            <a:r>
              <a:rPr lang="ru-RU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Verdana" panose="020B0604030504040204" pitchFamily="34" charset="0"/>
                <a:cs typeface="Times New Roman" pitchFamily="18" charset="0"/>
              </a:rPr>
              <a:t> </a:t>
            </a:r>
          </a:p>
        </p:txBody>
      </p:sp>
      <p:sp>
        <p:nvSpPr>
          <p:cNvPr id="9" name="Подзаголовок 4"/>
          <p:cNvSpPr txBox="1">
            <a:spLocks/>
          </p:cNvSpPr>
          <p:nvPr/>
        </p:nvSpPr>
        <p:spPr>
          <a:xfrm>
            <a:off x="899592" y="126871"/>
            <a:ext cx="8677528" cy="567900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charset="0"/>
              <a:buNone/>
              <a:defRPr/>
            </a:pPr>
            <a:endParaRPr lang="ru-RU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Verdana" panose="020B0604030504040204" pitchFamily="34" charset="0"/>
              <a:cs typeface="Times New Roman" pitchFamily="18" charset="0"/>
            </a:endParaRPr>
          </a:p>
        </p:txBody>
      </p:sp>
      <p:sp>
        <p:nvSpPr>
          <p:cNvPr id="11" name="Объект 1"/>
          <p:cNvSpPr txBox="1">
            <a:spLocks/>
          </p:cNvSpPr>
          <p:nvPr/>
        </p:nvSpPr>
        <p:spPr>
          <a:xfrm>
            <a:off x="605055" y="1131592"/>
            <a:ext cx="8229600" cy="3394472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0" algn="just">
              <a:spcAft>
                <a:spcPts val="0"/>
              </a:spcAft>
              <a:buNone/>
            </a:pPr>
            <a:endParaRPr lang="ru-RU" sz="1800" dirty="0">
              <a:solidFill>
                <a:srgbClr val="002060"/>
              </a:solidFill>
              <a:latin typeface="Times New Roman"/>
              <a:ea typeface="Times New Roman"/>
            </a:endParaRPr>
          </a:p>
          <a:p>
            <a:pPr indent="450215" algn="just">
              <a:spcAft>
                <a:spcPts val="0"/>
              </a:spcAft>
            </a:pPr>
            <a:endParaRPr lang="ru-RU" sz="2000" dirty="0">
              <a:effectLst/>
              <a:latin typeface="Times New Roman"/>
              <a:ea typeface="Times New Roman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945757" y="972710"/>
            <a:ext cx="7786687" cy="3394075"/>
          </a:xfrm>
        </p:spPr>
        <p:txBody>
          <a:bodyPr>
            <a:noAutofit/>
          </a:bodyPr>
          <a:lstStyle/>
          <a:p>
            <a:pPr algn="just"/>
            <a:r>
              <a:rPr lang="ru-RU" sz="18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Максимальное сокращение количества выпускников 9 классов, не получивших </a:t>
            </a:r>
            <a:r>
              <a:rPr lang="ru-RU" sz="18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аттестат</a:t>
            </a:r>
            <a:endParaRPr lang="ru-RU" sz="1800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8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Работа с учащимися 9 классов, не получившими аттестат и их родителями по формированию траектории их дальнейшего обучения и получению </a:t>
            </a:r>
            <a:r>
              <a:rPr lang="ru-RU" sz="18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профессии</a:t>
            </a:r>
            <a:endParaRPr lang="ru-RU" sz="1800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8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Подготовка </a:t>
            </a:r>
            <a:r>
              <a:rPr lang="ru-RU" sz="18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работников, задействованных в проведении государственной итоговой аттестации (руководители ППЭ, организаторы, ассистенты и др.)</a:t>
            </a:r>
          </a:p>
          <a:p>
            <a:pPr algn="just"/>
            <a:r>
              <a:rPr lang="ru-RU" sz="18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Соблюдение требований проведения государственной итоговой аттестации выпускников с ОВЗ и инвалидов и создание соответствующих условий для проведения государственного выпускного экзамена</a:t>
            </a:r>
          </a:p>
          <a:p>
            <a:pPr algn="just"/>
            <a:r>
              <a:rPr lang="ru-RU" sz="18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Недопущение нарушений в ходе проведения ЕГЭ и ОГЭ</a:t>
            </a:r>
          </a:p>
        </p:txBody>
      </p:sp>
    </p:spTree>
    <p:extLst>
      <p:ext uri="{BB962C8B-B14F-4D97-AF65-F5344CB8AC3E}">
        <p14:creationId xmlns:p14="http://schemas.microsoft.com/office/powerpoint/2010/main" val="520862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Box 15"/>
          <p:cNvSpPr txBox="1"/>
          <p:nvPr/>
        </p:nvSpPr>
        <p:spPr>
          <a:xfrm>
            <a:off x="1506954" y="87485"/>
            <a:ext cx="7200900" cy="830997"/>
          </a:xfrm>
          <a:prstGeom prst="rect">
            <a:avLst/>
          </a:prstGeom>
          <a:noFill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Задачи общественного </a:t>
            </a:r>
          </a:p>
          <a:p>
            <a:pPr algn="ctr">
              <a:defRPr/>
            </a:pPr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наблюдения ГИА-2017</a:t>
            </a:r>
            <a:endParaRPr lang="ru-RU" sz="2400" b="1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700699" y="3597981"/>
            <a:ext cx="6840760" cy="852545"/>
          </a:xfrm>
          <a:prstGeom prst="rect">
            <a:avLst/>
          </a:prstGeom>
          <a:solidFill>
            <a:srgbClr val="B9CDE5">
              <a:alpha val="31000"/>
            </a:srgbClr>
          </a:solidFill>
          <a:ln w="25400" cap="flat" cmpd="sng" algn="ctr">
            <a:solidFill>
              <a:schemeClr val="tx2"/>
            </a:solidFill>
            <a:prstDash val="sysDash"/>
          </a:ln>
          <a:effectLst/>
        </p:spPr>
        <p:txBody>
          <a:bodyPr anchor="ctr"/>
          <a:lstStyle/>
          <a:p>
            <a:pPr algn="ctr" fontAlgn="ctr"/>
            <a:r>
              <a:rPr lang="ru-RU" sz="1700" b="1" dirty="0" smtClean="0">
                <a:solidFill>
                  <a:srgbClr val="2E3192"/>
                </a:solidFill>
                <a:latin typeface="Times New Roman" pitchFamily="18" charset="0"/>
                <a:cs typeface="Times New Roman" pitchFamily="18" charset="0"/>
              </a:rPr>
              <a:t>Создание и оптимизация работы региональных ситуационных информационных центров</a:t>
            </a:r>
            <a:endParaRPr lang="ru-RU" sz="1700" b="1" dirty="0">
              <a:solidFill>
                <a:srgbClr val="2E319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578001" y="1503276"/>
            <a:ext cx="6912958" cy="636426"/>
          </a:xfrm>
          <a:prstGeom prst="rect">
            <a:avLst/>
          </a:prstGeom>
          <a:solidFill>
            <a:srgbClr val="B9CDE5">
              <a:alpha val="31000"/>
            </a:srgbClr>
          </a:solidFill>
          <a:ln w="25400" cap="flat" cmpd="sng" algn="ctr">
            <a:solidFill>
              <a:schemeClr val="tx2"/>
            </a:solidFill>
            <a:prstDash val="sysDash"/>
          </a:ln>
          <a:effectLst/>
        </p:spPr>
        <p:txBody>
          <a:bodyPr anchor="ctr"/>
          <a:lstStyle/>
          <a:p>
            <a:pPr algn="ctr" fontAlgn="ctr"/>
            <a:r>
              <a:rPr lang="ru-RU" sz="1700" b="1" dirty="0" smtClean="0">
                <a:solidFill>
                  <a:srgbClr val="2E3192"/>
                </a:solidFill>
                <a:latin typeface="Times New Roman" pitchFamily="18" charset="0"/>
                <a:cs typeface="Times New Roman" pitchFamily="18" charset="0"/>
              </a:rPr>
              <a:t>Развитие региональной системы общественного наблю</a:t>
            </a:r>
            <a:r>
              <a:rPr lang="ru-RU" sz="1700" b="1" dirty="0" smtClean="0">
                <a:solidFill>
                  <a:srgbClr val="2E3192"/>
                </a:solidFill>
                <a:latin typeface="Cambria" panose="02040503050406030204" pitchFamily="18" charset="0"/>
              </a:rPr>
              <a:t>дения</a:t>
            </a:r>
            <a:endParaRPr lang="ru-RU" sz="1700" b="1" dirty="0">
              <a:solidFill>
                <a:srgbClr val="2E3192"/>
              </a:solidFill>
              <a:latin typeface="Cambria" panose="02040503050406030204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619672" y="2431669"/>
            <a:ext cx="6840760" cy="860162"/>
          </a:xfrm>
          <a:prstGeom prst="rect">
            <a:avLst/>
          </a:prstGeom>
          <a:solidFill>
            <a:srgbClr val="B9CDE5">
              <a:alpha val="31000"/>
            </a:srgbClr>
          </a:solidFill>
          <a:ln w="25400" cap="flat" cmpd="sng" algn="ctr">
            <a:solidFill>
              <a:schemeClr val="tx2"/>
            </a:solidFill>
            <a:prstDash val="sysDash"/>
          </a:ln>
          <a:effectLst/>
        </p:spPr>
        <p:txBody>
          <a:bodyPr anchor="ctr"/>
          <a:lstStyle/>
          <a:p>
            <a:pPr algn="ctr" fontAlgn="ctr"/>
            <a:r>
              <a:rPr lang="ru-RU" sz="1700" b="1" dirty="0">
                <a:solidFill>
                  <a:srgbClr val="2E3192"/>
                </a:solidFill>
                <a:latin typeface="Times New Roman" pitchFamily="18" charset="0"/>
                <a:cs typeface="Times New Roman" pitchFamily="18" charset="0"/>
              </a:rPr>
              <a:t>Взаимодействие </a:t>
            </a:r>
            <a:r>
              <a:rPr lang="ru-RU" sz="1700" b="1" dirty="0" smtClean="0">
                <a:solidFill>
                  <a:srgbClr val="2E3192"/>
                </a:solidFill>
                <a:latin typeface="Times New Roman" pitchFamily="18" charset="0"/>
                <a:cs typeface="Times New Roman" pitchFamily="18" charset="0"/>
              </a:rPr>
              <a:t>вузов и ОИВ в </a:t>
            </a:r>
            <a:r>
              <a:rPr lang="ru-RU" sz="1700" b="1" dirty="0">
                <a:solidFill>
                  <a:srgbClr val="2E3192"/>
                </a:solidFill>
                <a:latin typeface="Times New Roman" pitchFamily="18" charset="0"/>
                <a:cs typeface="Times New Roman" pitchFamily="18" charset="0"/>
              </a:rPr>
              <a:t>части </a:t>
            </a:r>
            <a:r>
              <a:rPr lang="ru-RU" sz="1700" b="1" dirty="0" smtClean="0">
                <a:solidFill>
                  <a:srgbClr val="2E3192"/>
                </a:solidFill>
                <a:latin typeface="Times New Roman" pitchFamily="18" charset="0"/>
                <a:cs typeface="Times New Roman" pitchFamily="18" charset="0"/>
              </a:rPr>
              <a:t>привлечения студентов </a:t>
            </a:r>
            <a:r>
              <a:rPr lang="ru-RU" sz="1700" b="1" dirty="0">
                <a:solidFill>
                  <a:srgbClr val="2E3192"/>
                </a:solidFill>
                <a:latin typeface="Times New Roman" pitchFamily="18" charset="0"/>
                <a:cs typeface="Times New Roman" pitchFamily="18" charset="0"/>
              </a:rPr>
              <a:t>педагогических вузов </a:t>
            </a:r>
            <a:r>
              <a:rPr lang="ru-RU" sz="1700" b="1" dirty="0" smtClean="0">
                <a:solidFill>
                  <a:srgbClr val="2E3192"/>
                </a:solidFill>
                <a:latin typeface="Times New Roman" pitchFamily="18" charset="0"/>
                <a:cs typeface="Times New Roman" pitchFamily="18" charset="0"/>
              </a:rPr>
              <a:t>к общественному наблюдению </a:t>
            </a:r>
          </a:p>
          <a:p>
            <a:pPr algn="ctr" fontAlgn="ctr"/>
            <a:r>
              <a:rPr lang="ru-RU" sz="1700" b="1" dirty="0" smtClean="0">
                <a:solidFill>
                  <a:srgbClr val="2E3192"/>
                </a:solidFill>
                <a:latin typeface="Times New Roman" pitchFamily="18" charset="0"/>
                <a:cs typeface="Times New Roman" pitchFamily="18" charset="0"/>
              </a:rPr>
              <a:t>и зачета им производственной  практики</a:t>
            </a:r>
            <a:endParaRPr lang="ru-RU" sz="1700" b="1" dirty="0">
              <a:solidFill>
                <a:srgbClr val="2E319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1870" y="87485"/>
            <a:ext cx="658813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03306" y="16622"/>
            <a:ext cx="1403648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611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3423</TotalTime>
  <Words>525</Words>
  <Application>Microsoft Office PowerPoint</Application>
  <PresentationFormat>Экран (16:9)</PresentationFormat>
  <Paragraphs>128</Paragraphs>
  <Slides>14</Slides>
  <Notes>12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Тема Office</vt:lpstr>
      <vt:lpstr>Презентация PowerPoint</vt:lpstr>
      <vt:lpstr>Зональные совещания приказ МОиН РТ № 46/17 от 16.01.2017</vt:lpstr>
      <vt:lpstr>Презентация PowerPoint</vt:lpstr>
      <vt:lpstr>Презентация PowerPoint</vt:lpstr>
      <vt:lpstr>Подготовка к ГИА  в образовательных организациях</vt:lpstr>
      <vt:lpstr>Подготовка к ГИА  в муниципальных образованиях</vt:lpstr>
      <vt:lpstr>Презентация PowerPoint</vt:lpstr>
      <vt:lpstr>Презентация PowerPoint</vt:lpstr>
      <vt:lpstr>Презентация PowerPoint</vt:lpstr>
      <vt:lpstr>Принципы и задачи общественного наблюдения</vt:lpstr>
      <vt:lpstr>Общественные наблюдатели</vt:lpstr>
      <vt:lpstr>    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Afanaseva</dc:creator>
  <cp:lastModifiedBy>Алсу Дависовна</cp:lastModifiedBy>
  <cp:revision>588</cp:revision>
  <cp:lastPrinted>2017-02-09T06:01:59Z</cp:lastPrinted>
  <dcterms:created xsi:type="dcterms:W3CDTF">2014-03-04T07:12:45Z</dcterms:created>
  <dcterms:modified xsi:type="dcterms:W3CDTF">2017-02-09T13:37:34Z</dcterms:modified>
</cp:coreProperties>
</file>